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4"/>
  </p:sldMasterIdLst>
  <p:notesMasterIdLst>
    <p:notesMasterId r:id="rId20"/>
  </p:notesMasterIdLst>
  <p:sldIdLst>
    <p:sldId id="256" r:id="rId5"/>
    <p:sldId id="313" r:id="rId6"/>
    <p:sldId id="309" r:id="rId7"/>
    <p:sldId id="322" r:id="rId8"/>
    <p:sldId id="323" r:id="rId9"/>
    <p:sldId id="325" r:id="rId10"/>
    <p:sldId id="326" r:id="rId11"/>
    <p:sldId id="327" r:id="rId12"/>
    <p:sldId id="318" r:id="rId13"/>
    <p:sldId id="319" r:id="rId14"/>
    <p:sldId id="329" r:id="rId15"/>
    <p:sldId id="316" r:id="rId16"/>
    <p:sldId id="321" r:id="rId17"/>
    <p:sldId id="315" r:id="rId18"/>
    <p:sldId id="263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ção Predefinida" id="{221019E2-2C5C-4EEE-93F6-C390EFD9ED24}">
          <p14:sldIdLst>
            <p14:sldId id="256"/>
            <p14:sldId id="313"/>
            <p14:sldId id="309"/>
            <p14:sldId id="322"/>
            <p14:sldId id="323"/>
            <p14:sldId id="325"/>
            <p14:sldId id="326"/>
            <p14:sldId id="327"/>
            <p14:sldId id="318"/>
            <p14:sldId id="319"/>
            <p14:sldId id="329"/>
            <p14:sldId id="316"/>
            <p14:sldId id="321"/>
            <p14:sldId id="315"/>
            <p14:sldId id="26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703D962A-9B24-288B-E020-BE8F7A7F3932}" name="Nuno Gomes" initials="NG" userId="S::nuno.tomas.gomes16@ua.pt::5f6d90a8-2673-45d6-8c33-1eb11a98dfe9" providerId="AD"/>
  <p188:author id="{BF4D7CA1-0F16-FF60-28B5-A2F136AF2C00}" name="João Batista" initials="JB" userId="S::joao.g.batista@ua.pt::93899889-468d-4117-b4e0-539edf7ac9e2" providerId="AD"/>
  <p188:author id="{3AD260AB-1540-C369-DB67-632E2A1F0DEC}" name="Tiago Fonseca" initials="TF" userId="S::tiagof@ua.pt::5b547ef8-4c76-4010-a923-3657e115bc3f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99"/>
    <a:srgbClr val="A804F2"/>
    <a:srgbClr val="FBF4EF"/>
    <a:srgbClr val="FFCC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7677DE2-B6FB-4956-818D-AFE12012E69C}" v="1265" dt="2025-11-05T13:25:01.67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Destaqu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Estilo com Tema 1 - Destaque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0" d="100"/>
          <a:sy n="60" d="100"/>
        </p:scale>
        <p:origin x="-492" y="21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Relationship Id="rId27" Type="http://schemas.microsoft.com/office/2018/10/relationships/authors" Target="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ugo Afonso" userId="S::hugoafonso@ua.pt::56769871-34d9-4dd6-9ea4-22cbe77ad664" providerId="AD" clId="Web-{158567FC-DA94-7BC7-CD09-6DD9605FC767}"/>
    <pc:docChg chg="modSld">
      <pc:chgData name="Hugo Afonso" userId="S::hugoafonso@ua.pt::56769871-34d9-4dd6-9ea4-22cbe77ad664" providerId="AD" clId="Web-{158567FC-DA94-7BC7-CD09-6DD9605FC767}" dt="2025-11-01T13:56:32.359" v="1" actId="1076"/>
      <pc:docMkLst>
        <pc:docMk/>
      </pc:docMkLst>
      <pc:sldChg chg="modSp">
        <pc:chgData name="Hugo Afonso" userId="S::hugoafonso@ua.pt::56769871-34d9-4dd6-9ea4-22cbe77ad664" providerId="AD" clId="Web-{158567FC-DA94-7BC7-CD09-6DD9605FC767}" dt="2025-11-01T13:56:32.359" v="1" actId="1076"/>
        <pc:sldMkLst>
          <pc:docMk/>
          <pc:sldMk cId="3409439307" sldId="322"/>
        </pc:sldMkLst>
        <pc:graphicFrameChg chg="mod">
          <ac:chgData name="Hugo Afonso" userId="S::hugoafonso@ua.pt::56769871-34d9-4dd6-9ea4-22cbe77ad664" providerId="AD" clId="Web-{158567FC-DA94-7BC7-CD09-6DD9605FC767}" dt="2025-11-01T13:56:29.015" v="0" actId="1076"/>
          <ac:graphicFrameMkLst>
            <pc:docMk/>
            <pc:sldMk cId="3409439307" sldId="322"/>
            <ac:graphicFrameMk id="14" creationId="{5C078147-55F0-3984-AAA0-AF51C91E0503}"/>
          </ac:graphicFrameMkLst>
        </pc:graphicFrameChg>
      </pc:sldChg>
    </pc:docChg>
  </pc:docChgLst>
  <pc:docChgLst>
    <pc:chgData name="Hugo Afonso" userId="S::hugoafonso@ua.pt::56769871-34d9-4dd6-9ea4-22cbe77ad664" providerId="AD" clId="Web-{4A0B2896-2F98-CA61-3F88-D25DD6F4FC25}"/>
    <pc:docChg chg="addSld delSld modSld sldOrd">
      <pc:chgData name="Hugo Afonso" userId="S::hugoafonso@ua.pt::56769871-34d9-4dd6-9ea4-22cbe77ad664" providerId="AD" clId="Web-{4A0B2896-2F98-CA61-3F88-D25DD6F4FC25}" dt="2025-10-31T09:10:59.205" v="84" actId="1076"/>
      <pc:docMkLst>
        <pc:docMk/>
      </pc:docMkLst>
      <pc:sldChg chg="modSp">
        <pc:chgData name="Hugo Afonso" userId="S::hugoafonso@ua.pt::56769871-34d9-4dd6-9ea4-22cbe77ad664" providerId="AD" clId="Web-{4A0B2896-2F98-CA61-3F88-D25DD6F4FC25}" dt="2025-10-31T08:52:45.649" v="26" actId="20577"/>
        <pc:sldMkLst>
          <pc:docMk/>
          <pc:sldMk cId="2621904591" sldId="256"/>
        </pc:sldMkLst>
        <pc:spChg chg="mod">
          <ac:chgData name="Hugo Afonso" userId="S::hugoafonso@ua.pt::56769871-34d9-4dd6-9ea4-22cbe77ad664" providerId="AD" clId="Web-{4A0B2896-2F98-CA61-3F88-D25DD6F4FC25}" dt="2025-10-31T08:52:45.649" v="26" actId="20577"/>
          <ac:spMkLst>
            <pc:docMk/>
            <pc:sldMk cId="2621904591" sldId="256"/>
            <ac:spMk id="2" creationId="{11857F8F-CE2A-DEA4-CD55-44B57CAB8927}"/>
          </ac:spMkLst>
        </pc:spChg>
      </pc:sldChg>
      <pc:sldChg chg="modSp new">
        <pc:chgData name="Hugo Afonso" userId="S::hugoafonso@ua.pt::56769871-34d9-4dd6-9ea4-22cbe77ad664" providerId="AD" clId="Web-{4A0B2896-2F98-CA61-3F88-D25DD6F4FC25}" dt="2025-10-31T08:54:49.937" v="36" actId="1076"/>
        <pc:sldMkLst>
          <pc:docMk/>
          <pc:sldMk cId="1265781986" sldId="309"/>
        </pc:sldMkLst>
        <pc:spChg chg="mod">
          <ac:chgData name="Hugo Afonso" userId="S::hugoafonso@ua.pt::56769871-34d9-4dd6-9ea4-22cbe77ad664" providerId="AD" clId="Web-{4A0B2896-2F98-CA61-3F88-D25DD6F4FC25}" dt="2025-10-31T08:54:47.905" v="35" actId="1076"/>
          <ac:spMkLst>
            <pc:docMk/>
            <pc:sldMk cId="1265781986" sldId="309"/>
            <ac:spMk id="2" creationId="{731B8874-FA01-3B5B-7EF9-1EEFACD6D962}"/>
          </ac:spMkLst>
        </pc:spChg>
      </pc:sldChg>
      <pc:sldChg chg="modSp new">
        <pc:chgData name="Hugo Afonso" userId="S::hugoafonso@ua.pt::56769871-34d9-4dd6-9ea4-22cbe77ad664" providerId="AD" clId="Web-{4A0B2896-2F98-CA61-3F88-D25DD6F4FC25}" dt="2025-10-31T09:06:42.645" v="62" actId="1076"/>
        <pc:sldMkLst>
          <pc:docMk/>
          <pc:sldMk cId="1712474381" sldId="313"/>
        </pc:sldMkLst>
        <pc:spChg chg="mod">
          <ac:chgData name="Hugo Afonso" userId="S::hugoafonso@ua.pt::56769871-34d9-4dd6-9ea4-22cbe77ad664" providerId="AD" clId="Web-{4A0B2896-2F98-CA61-3F88-D25DD6F4FC25}" dt="2025-10-31T09:06:42.645" v="62" actId="1076"/>
          <ac:spMkLst>
            <pc:docMk/>
            <pc:sldMk cId="1712474381" sldId="313"/>
            <ac:spMk id="2" creationId="{E34B5E38-3683-DF4F-DDE9-2C2F9DB94D84}"/>
          </ac:spMkLst>
        </pc:spChg>
      </pc:sldChg>
      <pc:sldChg chg="modSp new">
        <pc:chgData name="Hugo Afonso" userId="S::hugoafonso@ua.pt::56769871-34d9-4dd6-9ea4-22cbe77ad664" providerId="AD" clId="Web-{4A0B2896-2F98-CA61-3F88-D25DD6F4FC25}" dt="2025-10-31T09:10:49.954" v="82" actId="1076"/>
        <pc:sldMkLst>
          <pc:docMk/>
          <pc:sldMk cId="19938522" sldId="315"/>
        </pc:sldMkLst>
        <pc:spChg chg="mod">
          <ac:chgData name="Hugo Afonso" userId="S::hugoafonso@ua.pt::56769871-34d9-4dd6-9ea4-22cbe77ad664" providerId="AD" clId="Web-{4A0B2896-2F98-CA61-3F88-D25DD6F4FC25}" dt="2025-10-31T09:10:49.954" v="82" actId="1076"/>
          <ac:spMkLst>
            <pc:docMk/>
            <pc:sldMk cId="19938522" sldId="315"/>
            <ac:spMk id="2" creationId="{496D582F-0F14-3F5F-0C5D-DE5EAF48E3C3}"/>
          </ac:spMkLst>
        </pc:spChg>
      </pc:sldChg>
    </pc:docChg>
  </pc:docChgLst>
  <pc:docChgLst>
    <pc:chgData name="Pedro Sousa" userId="377209c3-17a8-45a8-82cb-9026aab6067b" providerId="ADAL" clId="{80806535-CDAB-4685-A515-A919F913FC20}"/>
    <pc:docChg chg="custSel modSld">
      <pc:chgData name="Pedro Sousa" userId="377209c3-17a8-45a8-82cb-9026aab6067b" providerId="ADAL" clId="{80806535-CDAB-4685-A515-A919F913FC20}" dt="2025-11-01T11:41:54.069" v="100" actId="20577"/>
      <pc:docMkLst>
        <pc:docMk/>
      </pc:docMkLst>
      <pc:sldChg chg="modSp mod">
        <pc:chgData name="Pedro Sousa" userId="377209c3-17a8-45a8-82cb-9026aab6067b" providerId="ADAL" clId="{80806535-CDAB-4685-A515-A919F913FC20}" dt="2025-11-01T11:41:54.069" v="100" actId="20577"/>
        <pc:sldMkLst>
          <pc:docMk/>
          <pc:sldMk cId="1712474381" sldId="313"/>
        </pc:sldMkLst>
        <pc:spChg chg="mod">
          <ac:chgData name="Pedro Sousa" userId="377209c3-17a8-45a8-82cb-9026aab6067b" providerId="ADAL" clId="{80806535-CDAB-4685-A515-A919F913FC20}" dt="2025-11-01T11:41:54.069" v="100" actId="20577"/>
          <ac:spMkLst>
            <pc:docMk/>
            <pc:sldMk cId="1712474381" sldId="313"/>
            <ac:spMk id="6" creationId="{A49484B8-324F-B5B2-3404-E684C52CA5E7}"/>
          </ac:spMkLst>
        </pc:spChg>
      </pc:sldChg>
      <pc:sldChg chg="modSp mod">
        <pc:chgData name="Pedro Sousa" userId="377209c3-17a8-45a8-82cb-9026aab6067b" providerId="ADAL" clId="{80806535-CDAB-4685-A515-A919F913FC20}" dt="2025-11-01T11:27:51.145" v="16" actId="313"/>
        <pc:sldMkLst>
          <pc:docMk/>
          <pc:sldMk cId="3409439307" sldId="322"/>
        </pc:sldMkLst>
        <pc:graphicFrameChg chg="modGraphic">
          <ac:chgData name="Pedro Sousa" userId="377209c3-17a8-45a8-82cb-9026aab6067b" providerId="ADAL" clId="{80806535-CDAB-4685-A515-A919F913FC20}" dt="2025-11-01T11:27:51.145" v="16" actId="313"/>
          <ac:graphicFrameMkLst>
            <pc:docMk/>
            <pc:sldMk cId="3409439307" sldId="322"/>
            <ac:graphicFrameMk id="14" creationId="{5C078147-55F0-3984-AAA0-AF51C91E0503}"/>
          </ac:graphicFrameMkLst>
        </pc:graphicFrameChg>
      </pc:sldChg>
    </pc:docChg>
  </pc:docChgLst>
  <pc:docChgLst>
    <pc:chgData name="Hugo Afonso" userId="S::hugoafonso@ua.pt::56769871-34d9-4dd6-9ea4-22cbe77ad664" providerId="AD" clId="Web-{7F9A8121-8B7E-3CBC-C8BA-A1E505107B48}"/>
    <pc:docChg chg="modSld">
      <pc:chgData name="Hugo Afonso" userId="S::hugoafonso@ua.pt::56769871-34d9-4dd6-9ea4-22cbe77ad664" providerId="AD" clId="Web-{7F9A8121-8B7E-3CBC-C8BA-A1E505107B48}" dt="2025-11-05T00:12:49.038" v="117"/>
      <pc:docMkLst>
        <pc:docMk/>
      </pc:docMkLst>
      <pc:sldChg chg="modSp">
        <pc:chgData name="Hugo Afonso" userId="S::hugoafonso@ua.pt::56769871-34d9-4dd6-9ea4-22cbe77ad664" providerId="AD" clId="Web-{7F9A8121-8B7E-3CBC-C8BA-A1E505107B48}" dt="2025-11-05T00:12:49.038" v="117"/>
        <pc:sldMkLst>
          <pc:docMk/>
          <pc:sldMk cId="3218849316" sldId="325"/>
        </pc:sldMkLst>
        <pc:graphicFrameChg chg="mod modGraphic">
          <ac:chgData name="Hugo Afonso" userId="S::hugoafonso@ua.pt::56769871-34d9-4dd6-9ea4-22cbe77ad664" providerId="AD" clId="Web-{7F9A8121-8B7E-3CBC-C8BA-A1E505107B48}" dt="2025-11-05T00:12:49.038" v="117"/>
          <ac:graphicFrameMkLst>
            <pc:docMk/>
            <pc:sldMk cId="3218849316" sldId="325"/>
            <ac:graphicFrameMk id="7" creationId="{6E3E13AF-BA99-65C4-B625-1019CCC17515}"/>
          </ac:graphicFrameMkLst>
        </pc:graphicFrameChg>
      </pc:sldChg>
    </pc:docChg>
  </pc:docChgLst>
  <pc:docChgLst>
    <pc:chgData name="Utilizador Convidado" userId="S::urn:spo:tenantanon#c1025aae-98b9-4021-b4b6-c201214b884e::" providerId="AD" clId="Web-{EBA9E016-1A2F-A248-0335-782C8129A596}"/>
    <pc:docChg chg="delSld modSld sldOrd modSection">
      <pc:chgData name="Utilizador Convidado" userId="S::urn:spo:tenantanon#c1025aae-98b9-4021-b4b6-c201214b884e::" providerId="AD" clId="Web-{EBA9E016-1A2F-A248-0335-782C8129A596}" dt="2025-11-04T15:57:00.487" v="37"/>
      <pc:docMkLst>
        <pc:docMk/>
      </pc:docMkLst>
      <pc:sldChg chg="ord">
        <pc:chgData name="Utilizador Convidado" userId="S::urn:spo:tenantanon#c1025aae-98b9-4021-b4b6-c201214b884e::" providerId="AD" clId="Web-{EBA9E016-1A2F-A248-0335-782C8129A596}" dt="2025-11-04T14:34:13.424" v="1"/>
        <pc:sldMkLst>
          <pc:docMk/>
          <pc:sldMk cId="1265781986" sldId="309"/>
        </pc:sldMkLst>
      </pc:sldChg>
      <pc:sldChg chg="modSp">
        <pc:chgData name="Utilizador Convidado" userId="S::urn:spo:tenantanon#c1025aae-98b9-4021-b4b6-c201214b884e::" providerId="AD" clId="Web-{EBA9E016-1A2F-A248-0335-782C8129A596}" dt="2025-11-04T15:20:33.730" v="32" actId="20577"/>
        <pc:sldMkLst>
          <pc:docMk/>
          <pc:sldMk cId="1712474381" sldId="313"/>
        </pc:sldMkLst>
        <pc:spChg chg="mod">
          <ac:chgData name="Utilizador Convidado" userId="S::urn:spo:tenantanon#c1025aae-98b9-4021-b4b6-c201214b884e::" providerId="AD" clId="Web-{EBA9E016-1A2F-A248-0335-782C8129A596}" dt="2025-11-04T15:20:33.730" v="32" actId="20577"/>
          <ac:spMkLst>
            <pc:docMk/>
            <pc:sldMk cId="1712474381" sldId="313"/>
            <ac:spMk id="2" creationId="{E34B5E38-3683-DF4F-DDE9-2C2F9DB94D84}"/>
          </ac:spMkLst>
        </pc:spChg>
      </pc:sldChg>
      <pc:sldChg chg="ord">
        <pc:chgData name="Utilizador Convidado" userId="S::urn:spo:tenantanon#c1025aae-98b9-4021-b4b6-c201214b884e::" providerId="AD" clId="Web-{EBA9E016-1A2F-A248-0335-782C8129A596}" dt="2025-11-04T15:44:06.984" v="36"/>
        <pc:sldMkLst>
          <pc:docMk/>
          <pc:sldMk cId="19938522" sldId="315"/>
        </pc:sldMkLst>
      </pc:sldChg>
      <pc:sldChg chg="ord">
        <pc:chgData name="Utilizador Convidado" userId="S::urn:spo:tenantanon#c1025aae-98b9-4021-b4b6-c201214b884e::" providerId="AD" clId="Web-{EBA9E016-1A2F-A248-0335-782C8129A596}" dt="2025-11-04T14:34:29.190" v="3"/>
        <pc:sldMkLst>
          <pc:docMk/>
          <pc:sldMk cId="3409439307" sldId="322"/>
        </pc:sldMkLst>
      </pc:sldChg>
      <pc:sldChg chg="modSp">
        <pc:chgData name="Utilizador Convidado" userId="S::urn:spo:tenantanon#c1025aae-98b9-4021-b4b6-c201214b884e::" providerId="AD" clId="Web-{EBA9E016-1A2F-A248-0335-782C8129A596}" dt="2025-11-04T14:06:12.900" v="0" actId="1076"/>
        <pc:sldMkLst>
          <pc:docMk/>
          <pc:sldMk cId="2908974968" sldId="323"/>
        </pc:sldMkLst>
      </pc:sldChg>
    </pc:docChg>
  </pc:docChgLst>
  <pc:docChgLst>
    <pc:chgData name="Vasco Pestana" userId="a881aee2-880f-442a-b790-e4bfd3d52723" providerId="ADAL" clId="{AE338E51-1011-4032-A22D-CDBB396279FD}"/>
    <pc:docChg chg="undo custSel addSld delSld modSld modSection">
      <pc:chgData name="Vasco Pestana" userId="a881aee2-880f-442a-b790-e4bfd3d52723" providerId="ADAL" clId="{AE338E51-1011-4032-A22D-CDBB396279FD}" dt="2025-11-04T23:43:36.994" v="1014" actId="20577"/>
      <pc:docMkLst>
        <pc:docMk/>
      </pc:docMkLst>
      <pc:sldChg chg="addSp modSp mod">
        <pc:chgData name="Vasco Pestana" userId="a881aee2-880f-442a-b790-e4bfd3d52723" providerId="ADAL" clId="{AE338E51-1011-4032-A22D-CDBB396279FD}" dt="2025-10-31T12:27:33.874" v="680" actId="1076"/>
        <pc:sldMkLst>
          <pc:docMk/>
          <pc:sldMk cId="2621904591" sldId="256"/>
        </pc:sldMkLst>
        <pc:spChg chg="mod">
          <ac:chgData name="Vasco Pestana" userId="a881aee2-880f-442a-b790-e4bfd3d52723" providerId="ADAL" clId="{AE338E51-1011-4032-A22D-CDBB396279FD}" dt="2025-10-31T12:27:30.085" v="679" actId="1076"/>
          <ac:spMkLst>
            <pc:docMk/>
            <pc:sldMk cId="2621904591" sldId="256"/>
            <ac:spMk id="4" creationId="{838FE8B9-B14F-545F-1935-3E0A39D96F82}"/>
          </ac:spMkLst>
        </pc:spChg>
        <pc:spChg chg="add mod">
          <ac:chgData name="Vasco Pestana" userId="a881aee2-880f-442a-b790-e4bfd3d52723" providerId="ADAL" clId="{AE338E51-1011-4032-A22D-CDBB396279FD}" dt="2025-10-31T12:27:02.191" v="678" actId="1076"/>
          <ac:spMkLst>
            <pc:docMk/>
            <pc:sldMk cId="2621904591" sldId="256"/>
            <ac:spMk id="5" creationId="{2AF5B499-F981-0B5A-F6A7-C935CFEE4447}"/>
          </ac:spMkLst>
        </pc:spChg>
        <pc:picChg chg="mod">
          <ac:chgData name="Vasco Pestana" userId="a881aee2-880f-442a-b790-e4bfd3d52723" providerId="ADAL" clId="{AE338E51-1011-4032-A22D-CDBB396279FD}" dt="2025-10-31T12:27:33.874" v="680" actId="1076"/>
          <ac:picMkLst>
            <pc:docMk/>
            <pc:sldMk cId="2621904591" sldId="256"/>
            <ac:picMk id="3074" creationId="{B515291E-FE1B-697A-9786-ECB361983B92}"/>
          </ac:picMkLst>
        </pc:picChg>
      </pc:sldChg>
      <pc:sldChg chg="modSp mod setBg">
        <pc:chgData name="Vasco Pestana" userId="a881aee2-880f-442a-b790-e4bfd3d52723" providerId="ADAL" clId="{AE338E51-1011-4032-A22D-CDBB396279FD}" dt="2025-10-31T11:19:22.756" v="41" actId="207"/>
        <pc:sldMkLst>
          <pc:docMk/>
          <pc:sldMk cId="1712474381" sldId="313"/>
        </pc:sldMkLst>
      </pc:sldChg>
      <pc:sldChg chg="addSp delSp modSp mod modClrScheme chgLayout">
        <pc:chgData name="Vasco Pestana" userId="a881aee2-880f-442a-b790-e4bfd3d52723" providerId="ADAL" clId="{AE338E51-1011-4032-A22D-CDBB396279FD}" dt="2025-10-31T12:13:04.381" v="584" actId="1076"/>
        <pc:sldMkLst>
          <pc:docMk/>
          <pc:sldMk cId="19938522" sldId="315"/>
        </pc:sldMkLst>
        <pc:spChg chg="mod">
          <ac:chgData name="Vasco Pestana" userId="a881aee2-880f-442a-b790-e4bfd3d52723" providerId="ADAL" clId="{AE338E51-1011-4032-A22D-CDBB396279FD}" dt="2025-10-31T12:12:05.678" v="583" actId="122"/>
          <ac:spMkLst>
            <pc:docMk/>
            <pc:sldMk cId="19938522" sldId="315"/>
            <ac:spMk id="2" creationId="{496D582F-0F14-3F5F-0C5D-DE5EAF48E3C3}"/>
          </ac:spMkLst>
        </pc:spChg>
        <pc:spChg chg="mod">
          <ac:chgData name="Vasco Pestana" userId="a881aee2-880f-442a-b790-e4bfd3d52723" providerId="ADAL" clId="{AE338E51-1011-4032-A22D-CDBB396279FD}" dt="2025-10-31T11:49:11.087" v="444" actId="26606"/>
          <ac:spMkLst>
            <pc:docMk/>
            <pc:sldMk cId="19938522" sldId="315"/>
            <ac:spMk id="4" creationId="{16033894-E191-287C-7149-5ABE6E9F13A6}"/>
          </ac:spMkLst>
        </pc:spChg>
        <pc:spChg chg="mod ord">
          <ac:chgData name="Vasco Pestana" userId="a881aee2-880f-442a-b790-e4bfd3d52723" providerId="ADAL" clId="{AE338E51-1011-4032-A22D-CDBB396279FD}" dt="2025-10-31T12:06:51.541" v="537" actId="1076"/>
          <ac:spMkLst>
            <pc:docMk/>
            <pc:sldMk cId="19938522" sldId="315"/>
            <ac:spMk id="6" creationId="{7C704818-073A-DD46-8FA4-38549F38644F}"/>
          </ac:spMkLst>
        </pc:spChg>
        <pc:spChg chg="mod ord">
          <ac:chgData name="Vasco Pestana" userId="a881aee2-880f-442a-b790-e4bfd3d52723" providerId="ADAL" clId="{AE338E51-1011-4032-A22D-CDBB396279FD}" dt="2025-10-31T12:11:50.814" v="580" actId="1076"/>
          <ac:spMkLst>
            <pc:docMk/>
            <pc:sldMk cId="19938522" sldId="315"/>
            <ac:spMk id="7" creationId="{E7128C01-C702-F121-6BBE-F0B03810608F}"/>
          </ac:spMkLst>
        </pc:spChg>
        <pc:spChg chg="mod">
          <ac:chgData name="Vasco Pestana" userId="a881aee2-880f-442a-b790-e4bfd3d52723" providerId="ADAL" clId="{AE338E51-1011-4032-A22D-CDBB396279FD}" dt="2025-10-31T12:13:04.381" v="584" actId="1076"/>
          <ac:spMkLst>
            <pc:docMk/>
            <pc:sldMk cId="19938522" sldId="315"/>
            <ac:spMk id="8" creationId="{ECC4A934-6785-5EE5-2333-46277591240F}"/>
          </ac:spMkLst>
        </pc:spChg>
        <pc:spChg chg="add mod ord">
          <ac:chgData name="Vasco Pestana" userId="a881aee2-880f-442a-b790-e4bfd3d52723" providerId="ADAL" clId="{AE338E51-1011-4032-A22D-CDBB396279FD}" dt="2025-10-31T12:10:46.676" v="572" actId="1076"/>
          <ac:spMkLst>
            <pc:docMk/>
            <pc:sldMk cId="19938522" sldId="315"/>
            <ac:spMk id="9" creationId="{A077B81A-BB5D-DF06-6A44-5E836F6B950C}"/>
          </ac:spMkLst>
        </pc:spChg>
        <pc:spChg chg="add mod">
          <ac:chgData name="Vasco Pestana" userId="a881aee2-880f-442a-b790-e4bfd3d52723" providerId="ADAL" clId="{AE338E51-1011-4032-A22D-CDBB396279FD}" dt="2025-10-31T12:09:44.919" v="564" actId="14100"/>
          <ac:spMkLst>
            <pc:docMk/>
            <pc:sldMk cId="19938522" sldId="315"/>
            <ac:spMk id="27" creationId="{E1C789FF-62F8-F712-9DB1-A054D26F8F48}"/>
          </ac:spMkLst>
        </pc:spChg>
        <pc:spChg chg="add mod ord">
          <ac:chgData name="Vasco Pestana" userId="a881aee2-880f-442a-b790-e4bfd3d52723" providerId="ADAL" clId="{AE338E51-1011-4032-A22D-CDBB396279FD}" dt="2025-10-31T12:08:40.316" v="551" actId="171"/>
          <ac:spMkLst>
            <pc:docMk/>
            <pc:sldMk cId="19938522" sldId="315"/>
            <ac:spMk id="28" creationId="{AAC9B518-E3DA-6329-FB31-8C3D8AAE7C00}"/>
          </ac:spMkLst>
        </pc:spChg>
        <pc:picChg chg="add mod">
          <ac:chgData name="Vasco Pestana" userId="a881aee2-880f-442a-b790-e4bfd3d52723" providerId="ADAL" clId="{AE338E51-1011-4032-A22D-CDBB396279FD}" dt="2025-10-31T12:11:24.916" v="578" actId="1076"/>
          <ac:picMkLst>
            <pc:docMk/>
            <pc:sldMk cId="19938522" sldId="315"/>
            <ac:picMk id="12" creationId="{54A92063-1397-AE3D-188B-6CD7A3EB6805}"/>
          </ac:picMkLst>
        </pc:picChg>
        <pc:picChg chg="add mod">
          <ac:chgData name="Vasco Pestana" userId="a881aee2-880f-442a-b790-e4bfd3d52723" providerId="ADAL" clId="{AE338E51-1011-4032-A22D-CDBB396279FD}" dt="2025-10-31T12:11:28.685" v="579" actId="1076"/>
          <ac:picMkLst>
            <pc:docMk/>
            <pc:sldMk cId="19938522" sldId="315"/>
            <ac:picMk id="31" creationId="{0A385EDB-2B84-3141-2D47-B0E2BFD73A40}"/>
          </ac:picMkLst>
        </pc:picChg>
      </pc:sldChg>
      <pc:sldChg chg="modSp mod">
        <pc:chgData name="Vasco Pestana" userId="a881aee2-880f-442a-b790-e4bfd3d52723" providerId="ADAL" clId="{AE338E51-1011-4032-A22D-CDBB396279FD}" dt="2025-10-31T12:06:20.155" v="532" actId="1076"/>
        <pc:sldMkLst>
          <pc:docMk/>
          <pc:sldMk cId="1790289617" sldId="316"/>
        </pc:sldMkLst>
        <pc:spChg chg="mod">
          <ac:chgData name="Vasco Pestana" userId="a881aee2-880f-442a-b790-e4bfd3d52723" providerId="ADAL" clId="{AE338E51-1011-4032-A22D-CDBB396279FD}" dt="2025-10-31T12:06:20.155" v="532" actId="1076"/>
          <ac:spMkLst>
            <pc:docMk/>
            <pc:sldMk cId="1790289617" sldId="316"/>
            <ac:spMk id="2" creationId="{CB5ECFB5-3AAF-F0C0-028F-E2F0E3E80DF6}"/>
          </ac:spMkLst>
        </pc:spChg>
        <pc:spChg chg="mod">
          <ac:chgData name="Vasco Pestana" userId="a881aee2-880f-442a-b790-e4bfd3d52723" providerId="ADAL" clId="{AE338E51-1011-4032-A22D-CDBB396279FD}" dt="2025-10-31T11:43:14.212" v="56"/>
          <ac:spMkLst>
            <pc:docMk/>
            <pc:sldMk cId="1790289617" sldId="316"/>
            <ac:spMk id="6" creationId="{0920F92C-9D6A-23C1-6F3D-5841BC54F1BC}"/>
          </ac:spMkLst>
        </pc:spChg>
        <pc:spChg chg="mod">
          <ac:chgData name="Vasco Pestana" userId="a881aee2-880f-442a-b790-e4bfd3d52723" providerId="ADAL" clId="{AE338E51-1011-4032-A22D-CDBB396279FD}" dt="2025-10-31T11:58:21.924" v="482" actId="207"/>
          <ac:spMkLst>
            <pc:docMk/>
            <pc:sldMk cId="1790289617" sldId="316"/>
            <ac:spMk id="41" creationId="{F08B3229-CFD7-189F-2CFE-013E0462CA44}"/>
          </ac:spMkLst>
        </pc:spChg>
      </pc:sldChg>
      <pc:sldChg chg="modSp add mod">
        <pc:chgData name="Vasco Pestana" userId="a881aee2-880f-442a-b790-e4bfd3d52723" providerId="ADAL" clId="{AE338E51-1011-4032-A22D-CDBB396279FD}" dt="2025-10-31T11:48:16.481" v="436" actId="20577"/>
        <pc:sldMkLst>
          <pc:docMk/>
          <pc:sldMk cId="3428953472" sldId="321"/>
        </pc:sldMkLst>
        <pc:spChg chg="mod">
          <ac:chgData name="Vasco Pestana" userId="a881aee2-880f-442a-b790-e4bfd3d52723" providerId="ADAL" clId="{AE338E51-1011-4032-A22D-CDBB396279FD}" dt="2025-10-31T11:46:09.024" v="103" actId="20577"/>
          <ac:spMkLst>
            <pc:docMk/>
            <pc:sldMk cId="3428953472" sldId="321"/>
            <ac:spMk id="3" creationId="{440A323D-E0DF-B23E-17B6-E2C6B27E1C70}"/>
          </ac:spMkLst>
        </pc:spChg>
        <pc:spChg chg="mod">
          <ac:chgData name="Vasco Pestana" userId="a881aee2-880f-442a-b790-e4bfd3d52723" providerId="ADAL" clId="{AE338E51-1011-4032-A22D-CDBB396279FD}" dt="2025-10-31T11:43:34.875" v="57"/>
          <ac:spMkLst>
            <pc:docMk/>
            <pc:sldMk cId="3428953472" sldId="321"/>
            <ac:spMk id="6" creationId="{D48671A6-5D98-A465-E7FE-6160D5FE4463}"/>
          </ac:spMkLst>
        </pc:spChg>
        <pc:spChg chg="mod">
          <ac:chgData name="Vasco Pestana" userId="a881aee2-880f-442a-b790-e4bfd3d52723" providerId="ADAL" clId="{AE338E51-1011-4032-A22D-CDBB396279FD}" dt="2025-10-31T11:44:19.970" v="65" actId="27636"/>
          <ac:spMkLst>
            <pc:docMk/>
            <pc:sldMk cId="3428953472" sldId="321"/>
            <ac:spMk id="8" creationId="{A3E1A8A6-6574-5942-03E8-1AF670D85D97}"/>
          </ac:spMkLst>
        </pc:spChg>
        <pc:spChg chg="mod">
          <ac:chgData name="Vasco Pestana" userId="a881aee2-880f-442a-b790-e4bfd3d52723" providerId="ADAL" clId="{AE338E51-1011-4032-A22D-CDBB396279FD}" dt="2025-10-31T11:47:22.763" v="231" actId="20577"/>
          <ac:spMkLst>
            <pc:docMk/>
            <pc:sldMk cId="3428953472" sldId="321"/>
            <ac:spMk id="10" creationId="{F55321A4-42DD-E726-87DD-0B42C034195A}"/>
          </ac:spMkLst>
        </pc:spChg>
        <pc:spChg chg="mod">
          <ac:chgData name="Vasco Pestana" userId="a881aee2-880f-442a-b790-e4bfd3d52723" providerId="ADAL" clId="{AE338E51-1011-4032-A22D-CDBB396279FD}" dt="2025-10-31T11:48:16.481" v="436" actId="20577"/>
          <ac:spMkLst>
            <pc:docMk/>
            <pc:sldMk cId="3428953472" sldId="321"/>
            <ac:spMk id="12" creationId="{C9138D4E-F160-2786-2303-125E3F819F68}"/>
          </ac:spMkLst>
        </pc:spChg>
        <pc:spChg chg="mod">
          <ac:chgData name="Vasco Pestana" userId="a881aee2-880f-442a-b790-e4bfd3d52723" providerId="ADAL" clId="{AE338E51-1011-4032-A22D-CDBB396279FD}" dt="2025-10-31T11:43:45.461" v="59" actId="1076"/>
          <ac:spMkLst>
            <pc:docMk/>
            <pc:sldMk cId="3428953472" sldId="321"/>
            <ac:spMk id="17" creationId="{DB39DCC1-A10A-5A32-3EFB-6D7A5E19EBEF}"/>
          </ac:spMkLst>
        </pc:spChg>
        <pc:spChg chg="mod">
          <ac:chgData name="Vasco Pestana" userId="a881aee2-880f-442a-b790-e4bfd3d52723" providerId="ADAL" clId="{AE338E51-1011-4032-A22D-CDBB396279FD}" dt="2025-10-31T11:44:03.940" v="63" actId="1076"/>
          <ac:spMkLst>
            <pc:docMk/>
            <pc:sldMk cId="3428953472" sldId="321"/>
            <ac:spMk id="20" creationId="{AE51FA27-544D-EBB5-0766-3FC989B62050}"/>
          </ac:spMkLst>
        </pc:spChg>
        <pc:spChg chg="mod">
          <ac:chgData name="Vasco Pestana" userId="a881aee2-880f-442a-b790-e4bfd3d52723" providerId="ADAL" clId="{AE338E51-1011-4032-A22D-CDBB396279FD}" dt="2025-10-31T11:44:38.650" v="70" actId="14100"/>
          <ac:spMkLst>
            <pc:docMk/>
            <pc:sldMk cId="3428953472" sldId="321"/>
            <ac:spMk id="26" creationId="{9A4DC130-DC8D-2802-4259-BB0B20B298CA}"/>
          </ac:spMkLst>
        </pc:spChg>
        <pc:spChg chg="mod">
          <ac:chgData name="Vasco Pestana" userId="a881aee2-880f-442a-b790-e4bfd3d52723" providerId="ADAL" clId="{AE338E51-1011-4032-A22D-CDBB396279FD}" dt="2025-10-31T11:45:06.949" v="77" actId="20577"/>
          <ac:spMkLst>
            <pc:docMk/>
            <pc:sldMk cId="3428953472" sldId="321"/>
            <ac:spMk id="28" creationId="{67DB1294-B492-9AC7-B3CA-E29C1ECE7743}"/>
          </ac:spMkLst>
        </pc:spChg>
      </pc:sldChg>
      <pc:sldChg chg="modSp mod">
        <pc:chgData name="Vasco Pestana" userId="a881aee2-880f-442a-b790-e4bfd3d52723" providerId="ADAL" clId="{AE338E51-1011-4032-A22D-CDBB396279FD}" dt="2025-11-04T23:35:15.714" v="1007" actId="20577"/>
        <pc:sldMkLst>
          <pc:docMk/>
          <pc:sldMk cId="3409439307" sldId="322"/>
        </pc:sldMkLst>
        <pc:graphicFrameChg chg="modGraphic">
          <ac:chgData name="Vasco Pestana" userId="a881aee2-880f-442a-b790-e4bfd3d52723" providerId="ADAL" clId="{AE338E51-1011-4032-A22D-CDBB396279FD}" dt="2025-11-04T23:35:15.714" v="1007" actId="20577"/>
          <ac:graphicFrameMkLst>
            <pc:docMk/>
            <pc:sldMk cId="3409439307" sldId="322"/>
            <ac:graphicFrameMk id="14" creationId="{5C078147-55F0-3984-AAA0-AF51C91E0503}"/>
          </ac:graphicFrameMkLst>
        </pc:graphicFrameChg>
      </pc:sldChg>
      <pc:sldChg chg="modSp mod">
        <pc:chgData name="Vasco Pestana" userId="a881aee2-880f-442a-b790-e4bfd3d52723" providerId="ADAL" clId="{AE338E51-1011-4032-A22D-CDBB396279FD}" dt="2025-11-04T22:08:42.944" v="993" actId="20577"/>
        <pc:sldMkLst>
          <pc:docMk/>
          <pc:sldMk cId="1339588792" sldId="327"/>
        </pc:sldMkLst>
      </pc:sldChg>
      <pc:sldChg chg="addSp delSp modSp mod">
        <pc:chgData name="Vasco Pestana" userId="a881aee2-880f-442a-b790-e4bfd3d52723" providerId="ADAL" clId="{AE338E51-1011-4032-A22D-CDBB396279FD}" dt="2025-11-04T23:43:36.994" v="1014" actId="20577"/>
        <pc:sldMkLst>
          <pc:docMk/>
          <pc:sldMk cId="4041504013" sldId="329"/>
        </pc:sldMkLst>
        <pc:spChg chg="mod">
          <ac:chgData name="Vasco Pestana" userId="a881aee2-880f-442a-b790-e4bfd3d52723" providerId="ADAL" clId="{AE338E51-1011-4032-A22D-CDBB396279FD}" dt="2025-11-04T23:43:36.994" v="1014" actId="20577"/>
          <ac:spMkLst>
            <pc:docMk/>
            <pc:sldMk cId="4041504013" sldId="329"/>
            <ac:spMk id="21" creationId="{C9571308-E35E-79FC-E04E-105D71A2F191}"/>
          </ac:spMkLst>
        </pc:spChg>
        <pc:graphicFrameChg chg="mod modGraphic">
          <ac:chgData name="Vasco Pestana" userId="a881aee2-880f-442a-b790-e4bfd3d52723" providerId="ADAL" clId="{AE338E51-1011-4032-A22D-CDBB396279FD}" dt="2025-11-04T19:24:56.851" v="958" actId="1076"/>
          <ac:graphicFrameMkLst>
            <pc:docMk/>
            <pc:sldMk cId="4041504013" sldId="329"/>
            <ac:graphicFrameMk id="8" creationId="{EBD7632E-C080-7DD0-7796-E41CB2BB1745}"/>
          </ac:graphicFrameMkLst>
        </pc:graphicFrameChg>
        <pc:graphicFrameChg chg="add mod modGraphic">
          <ac:chgData name="Vasco Pestana" userId="a881aee2-880f-442a-b790-e4bfd3d52723" providerId="ADAL" clId="{AE338E51-1011-4032-A22D-CDBB396279FD}" dt="2025-11-04T19:43:43.704" v="972" actId="20577"/>
          <ac:graphicFrameMkLst>
            <pc:docMk/>
            <pc:sldMk cId="4041504013" sldId="329"/>
            <ac:graphicFrameMk id="10" creationId="{99927F0C-88FF-EC28-B474-E059FAB013D6}"/>
          </ac:graphicFrameMkLst>
        </pc:graphicFrameChg>
        <pc:cxnChg chg="add mod">
          <ac:chgData name="Vasco Pestana" userId="a881aee2-880f-442a-b790-e4bfd3d52723" providerId="ADAL" clId="{AE338E51-1011-4032-A22D-CDBB396279FD}" dt="2025-11-04T19:24:56.851" v="958" actId="1076"/>
          <ac:cxnSpMkLst>
            <pc:docMk/>
            <pc:sldMk cId="4041504013" sldId="329"/>
            <ac:cxnSpMk id="12" creationId="{7DE13AE8-0E1E-A79E-6D58-47BE90B14837}"/>
          </ac:cxnSpMkLst>
        </pc:cxnChg>
        <pc:cxnChg chg="add mod">
          <ac:chgData name="Vasco Pestana" userId="a881aee2-880f-442a-b790-e4bfd3d52723" providerId="ADAL" clId="{AE338E51-1011-4032-A22D-CDBB396279FD}" dt="2025-11-04T19:24:56.851" v="958" actId="1076"/>
          <ac:cxnSpMkLst>
            <pc:docMk/>
            <pc:sldMk cId="4041504013" sldId="329"/>
            <ac:cxnSpMk id="16" creationId="{81644AED-4818-CC63-D73C-046A77958BAB}"/>
          </ac:cxnSpMkLst>
        </pc:cxnChg>
      </pc:sldChg>
    </pc:docChg>
  </pc:docChgLst>
  <pc:docChgLst>
    <pc:chgData name="Utilizador Convidado" userId="S::urn:spo:tenantanon#c1025aae-98b9-4021-b4b6-c201214b884e::" providerId="AD" clId="Web-{A1FFF53A-2B0C-7B55-E09E-F40AF0013EFB}"/>
    <pc:docChg chg="modSld">
      <pc:chgData name="Utilizador Convidado" userId="S::urn:spo:tenantanon#c1025aae-98b9-4021-b4b6-c201214b884e::" providerId="AD" clId="Web-{A1FFF53A-2B0C-7B55-E09E-F40AF0013EFB}" dt="2025-11-03T22:09:27.374" v="0" actId="1076"/>
      <pc:docMkLst>
        <pc:docMk/>
      </pc:docMkLst>
      <pc:sldChg chg="modSp">
        <pc:chgData name="Utilizador Convidado" userId="S::urn:spo:tenantanon#c1025aae-98b9-4021-b4b6-c201214b884e::" providerId="AD" clId="Web-{A1FFF53A-2B0C-7B55-E09E-F40AF0013EFB}" dt="2025-11-03T22:09:27.374" v="0" actId="1076"/>
        <pc:sldMkLst>
          <pc:docMk/>
          <pc:sldMk cId="3409439307" sldId="322"/>
        </pc:sldMkLst>
        <pc:graphicFrameChg chg="mod">
          <ac:chgData name="Utilizador Convidado" userId="S::urn:spo:tenantanon#c1025aae-98b9-4021-b4b6-c201214b884e::" providerId="AD" clId="Web-{A1FFF53A-2B0C-7B55-E09E-F40AF0013EFB}" dt="2025-11-03T22:09:27.374" v="0" actId="1076"/>
          <ac:graphicFrameMkLst>
            <pc:docMk/>
            <pc:sldMk cId="3409439307" sldId="322"/>
            <ac:graphicFrameMk id="14" creationId="{5C078147-55F0-3984-AAA0-AF51C91E0503}"/>
          </ac:graphicFrameMkLst>
        </pc:graphicFrameChg>
      </pc:sldChg>
    </pc:docChg>
  </pc:docChgLst>
  <pc:docChgLst>
    <pc:chgData name="Tiago Fonseca" userId="5b547ef8-4c76-4010-a923-3657e115bc3f" providerId="ADAL" clId="{C5DB402F-C5AC-474B-8155-8F63766E2314}"/>
    <pc:docChg chg="undo custSel addSld delSld modSld sldOrd">
      <pc:chgData name="Tiago Fonseca" userId="5b547ef8-4c76-4010-a923-3657e115bc3f" providerId="ADAL" clId="{C5DB402F-C5AC-474B-8155-8F63766E2314}" dt="2025-11-01T11:30:43.942" v="1017"/>
      <pc:docMkLst>
        <pc:docMk/>
      </pc:docMkLst>
      <pc:sldChg chg="addSp delSp modSp mod">
        <pc:chgData name="Tiago Fonseca" userId="5b547ef8-4c76-4010-a923-3657e115bc3f" providerId="ADAL" clId="{C5DB402F-C5AC-474B-8155-8F63766E2314}" dt="2025-11-01T11:10:44.380" v="863" actId="478"/>
        <pc:sldMkLst>
          <pc:docMk/>
          <pc:sldMk cId="1265781986" sldId="309"/>
        </pc:sldMkLst>
        <pc:spChg chg="mod">
          <ac:chgData name="Tiago Fonseca" userId="5b547ef8-4c76-4010-a923-3657e115bc3f" providerId="ADAL" clId="{C5DB402F-C5AC-474B-8155-8F63766E2314}" dt="2025-11-01T11:10:30.380" v="861" actId="1076"/>
          <ac:spMkLst>
            <pc:docMk/>
            <pc:sldMk cId="1265781986" sldId="309"/>
            <ac:spMk id="2" creationId="{731B8874-FA01-3B5B-7EF9-1EEFACD6D962}"/>
          </ac:spMkLst>
        </pc:spChg>
        <pc:picChg chg="add mod">
          <ac:chgData name="Tiago Fonseca" userId="5b547ef8-4c76-4010-a923-3657e115bc3f" providerId="ADAL" clId="{C5DB402F-C5AC-474B-8155-8F63766E2314}" dt="2025-11-01T11:10:39.535" v="862" actId="1076"/>
          <ac:picMkLst>
            <pc:docMk/>
            <pc:sldMk cId="1265781986" sldId="309"/>
            <ac:picMk id="5" creationId="{E9C1F157-CDAB-4108-FD78-4E105934BCF6}"/>
          </ac:picMkLst>
        </pc:picChg>
      </pc:sldChg>
      <pc:sldChg chg="modSp mod ord">
        <pc:chgData name="Tiago Fonseca" userId="5b547ef8-4c76-4010-a923-3657e115bc3f" providerId="ADAL" clId="{C5DB402F-C5AC-474B-8155-8F63766E2314}" dt="2025-11-01T11:25:42.471" v="1015" actId="1076"/>
        <pc:sldMkLst>
          <pc:docMk/>
          <pc:sldMk cId="1712474381" sldId="313"/>
        </pc:sldMkLst>
        <pc:spChg chg="mod">
          <ac:chgData name="Tiago Fonseca" userId="5b547ef8-4c76-4010-a923-3657e115bc3f" providerId="ADAL" clId="{C5DB402F-C5AC-474B-8155-8F63766E2314}" dt="2025-11-01T11:25:42.471" v="1015" actId="1076"/>
          <ac:spMkLst>
            <pc:docMk/>
            <pc:sldMk cId="1712474381" sldId="313"/>
            <ac:spMk id="6" creationId="{A49484B8-324F-B5B2-3404-E684C52CA5E7}"/>
          </ac:spMkLst>
        </pc:spChg>
      </pc:sldChg>
      <pc:sldChg chg="addSp delSp modSp add mod ord">
        <pc:chgData name="Tiago Fonseca" userId="5b547ef8-4c76-4010-a923-3657e115bc3f" providerId="ADAL" clId="{C5DB402F-C5AC-474B-8155-8F63766E2314}" dt="2025-11-01T11:11:21.596" v="865"/>
        <pc:sldMkLst>
          <pc:docMk/>
          <pc:sldMk cId="3409439307" sldId="322"/>
        </pc:sldMkLst>
        <pc:graphicFrameChg chg="add del modGraphic">
          <ac:chgData name="Tiago Fonseca" userId="5b547ef8-4c76-4010-a923-3657e115bc3f" providerId="ADAL" clId="{C5DB402F-C5AC-474B-8155-8F63766E2314}" dt="2025-11-01T10:38:27.198" v="326" actId="20577"/>
          <ac:graphicFrameMkLst>
            <pc:docMk/>
            <pc:sldMk cId="3409439307" sldId="322"/>
            <ac:graphicFrameMk id="14" creationId="{5C078147-55F0-3984-AAA0-AF51C91E0503}"/>
          </ac:graphicFrameMkLst>
        </pc:graphicFrameChg>
      </pc:sldChg>
    </pc:docChg>
  </pc:docChgLst>
  <pc:docChgLst>
    <pc:chgData name="Vasco Pestana" userId="S::tiagochanpestana@ua.pt::a881aee2-880f-442a-b790-e4bfd3d52723" providerId="AD" clId="Web-{9F4DA5DD-A17C-F543-C0F0-02F3DB632682}"/>
    <pc:docChg chg="delSld modSld sldOrd">
      <pc:chgData name="Vasco Pestana" userId="S::tiagochanpestana@ua.pt::a881aee2-880f-442a-b790-e4bfd3d52723" providerId="AD" clId="Web-{9F4DA5DD-A17C-F543-C0F0-02F3DB632682}" dt="2025-11-01T11:31:05.927" v="331"/>
      <pc:docMkLst>
        <pc:docMk/>
      </pc:docMkLst>
      <pc:sldChg chg="ord">
        <pc:chgData name="Vasco Pestana" userId="S::tiagochanpestana@ua.pt::a881aee2-880f-442a-b790-e4bfd3d52723" providerId="AD" clId="Web-{9F4DA5DD-A17C-F543-C0F0-02F3DB632682}" dt="2025-11-01T11:30:45.958" v="329"/>
        <pc:sldMkLst>
          <pc:docMk/>
          <pc:sldMk cId="1265781986" sldId="309"/>
        </pc:sldMkLst>
      </pc:sldChg>
      <pc:sldChg chg="addSp delSp modSp ord">
        <pc:chgData name="Vasco Pestana" userId="S::tiagochanpestana@ua.pt::a881aee2-880f-442a-b790-e4bfd3d52723" providerId="AD" clId="Web-{9F4DA5DD-A17C-F543-C0F0-02F3DB632682}" dt="2025-11-01T11:23:38.876" v="327" actId="20577"/>
        <pc:sldMkLst>
          <pc:docMk/>
          <pc:sldMk cId="1712474381" sldId="313"/>
        </pc:sldMkLst>
        <pc:spChg chg="add mod">
          <ac:chgData name="Vasco Pestana" userId="S::tiagochanpestana@ua.pt::a881aee2-880f-442a-b790-e4bfd3d52723" providerId="AD" clId="Web-{9F4DA5DD-A17C-F543-C0F0-02F3DB632682}" dt="2025-11-01T11:23:38.876" v="327" actId="20577"/>
          <ac:spMkLst>
            <pc:docMk/>
            <pc:sldMk cId="1712474381" sldId="313"/>
            <ac:spMk id="6" creationId="{A49484B8-324F-B5B2-3404-E684C52CA5E7}"/>
          </ac:spMkLst>
        </pc:spChg>
      </pc:sldChg>
      <pc:sldChg chg="mod ord modShow">
        <pc:chgData name="Vasco Pestana" userId="S::tiagochanpestana@ua.pt::a881aee2-880f-442a-b790-e4bfd3d52723" providerId="AD" clId="Web-{9F4DA5DD-A17C-F543-C0F0-02F3DB632682}" dt="2025-11-01T11:31:05.927" v="331"/>
        <pc:sldMkLst>
          <pc:docMk/>
          <pc:sldMk cId="3409439307" sldId="322"/>
        </pc:sldMkLst>
      </pc:sldChg>
    </pc:docChg>
  </pc:docChgLst>
  <pc:docChgLst>
    <pc:chgData name="Nuno Gomes" userId="5f6d90a8-2673-45d6-8c33-1eb11a98dfe9" providerId="ADAL" clId="{D143439C-ED85-4490-8DB6-C212585159FB}"/>
    <pc:docChg chg="undo custSel addSld modSld modSection">
      <pc:chgData name="Nuno Gomes" userId="5f6d90a8-2673-45d6-8c33-1eb11a98dfe9" providerId="ADAL" clId="{D143439C-ED85-4490-8DB6-C212585159FB}" dt="2025-11-04T23:48:52.733" v="1418" actId="20577"/>
      <pc:docMkLst>
        <pc:docMk/>
      </pc:docMkLst>
      <pc:sldChg chg="modSp mod">
        <pc:chgData name="Nuno Gomes" userId="5f6d90a8-2673-45d6-8c33-1eb11a98dfe9" providerId="ADAL" clId="{D143439C-ED85-4490-8DB6-C212585159FB}" dt="2025-11-04T22:08:03.973" v="206" actId="5793"/>
        <pc:sldMkLst>
          <pc:docMk/>
          <pc:sldMk cId="1265781986" sldId="309"/>
        </pc:sldMkLst>
        <pc:spChg chg="mod">
          <ac:chgData name="Nuno Gomes" userId="5f6d90a8-2673-45d6-8c33-1eb11a98dfe9" providerId="ADAL" clId="{D143439C-ED85-4490-8DB6-C212585159FB}" dt="2025-11-04T22:08:03.973" v="206" actId="5793"/>
          <ac:spMkLst>
            <pc:docMk/>
            <pc:sldMk cId="1265781986" sldId="309"/>
            <ac:spMk id="2" creationId="{731B8874-FA01-3B5B-7EF9-1EEFACD6D962}"/>
          </ac:spMkLst>
        </pc:spChg>
      </pc:sldChg>
      <pc:sldChg chg="modSp mod">
        <pc:chgData name="Nuno Gomes" userId="5f6d90a8-2673-45d6-8c33-1eb11a98dfe9" providerId="ADAL" clId="{D143439C-ED85-4490-8DB6-C212585159FB}" dt="2025-11-04T22:06:40.616" v="201" actId="20577"/>
        <pc:sldMkLst>
          <pc:docMk/>
          <pc:sldMk cId="19938522" sldId="315"/>
        </pc:sldMkLst>
        <pc:spChg chg="mod">
          <ac:chgData name="Nuno Gomes" userId="5f6d90a8-2673-45d6-8c33-1eb11a98dfe9" providerId="ADAL" clId="{D143439C-ED85-4490-8DB6-C212585159FB}" dt="2025-11-04T22:06:40.616" v="201" actId="20577"/>
          <ac:spMkLst>
            <pc:docMk/>
            <pc:sldMk cId="19938522" sldId="315"/>
            <ac:spMk id="2" creationId="{496D582F-0F14-3F5F-0C5D-DE5EAF48E3C3}"/>
          </ac:spMkLst>
        </pc:spChg>
      </pc:sldChg>
      <pc:sldChg chg="modSp mod">
        <pc:chgData name="Nuno Gomes" userId="5f6d90a8-2673-45d6-8c33-1eb11a98dfe9" providerId="ADAL" clId="{D143439C-ED85-4490-8DB6-C212585159FB}" dt="2025-11-04T22:07:01.881" v="203" actId="1036"/>
        <pc:sldMkLst>
          <pc:docMk/>
          <pc:sldMk cId="1270913678" sldId="318"/>
        </pc:sldMkLst>
        <pc:picChg chg="mod">
          <ac:chgData name="Nuno Gomes" userId="5f6d90a8-2673-45d6-8c33-1eb11a98dfe9" providerId="ADAL" clId="{D143439C-ED85-4490-8DB6-C212585159FB}" dt="2025-11-04T22:07:01.881" v="203" actId="1036"/>
          <ac:picMkLst>
            <pc:docMk/>
            <pc:sldMk cId="1270913678" sldId="318"/>
            <ac:picMk id="3" creationId="{81673838-1525-E890-93BA-8FD2788A2875}"/>
          </ac:picMkLst>
        </pc:picChg>
      </pc:sldChg>
      <pc:sldChg chg="addSp delSp modSp mod">
        <pc:chgData name="Nuno Gomes" userId="5f6d90a8-2673-45d6-8c33-1eb11a98dfe9" providerId="ADAL" clId="{D143439C-ED85-4490-8DB6-C212585159FB}" dt="2025-11-04T22:13:04.723" v="261" actId="20578"/>
        <pc:sldMkLst>
          <pc:docMk/>
          <pc:sldMk cId="3218849316" sldId="325"/>
        </pc:sldMkLst>
        <pc:spChg chg="add mod">
          <ac:chgData name="Nuno Gomes" userId="5f6d90a8-2673-45d6-8c33-1eb11a98dfe9" providerId="ADAL" clId="{D143439C-ED85-4490-8DB6-C212585159FB}" dt="2025-11-04T20:00:45.442" v="44"/>
          <ac:spMkLst>
            <pc:docMk/>
            <pc:sldMk cId="3218849316" sldId="325"/>
            <ac:spMk id="2" creationId="{4DA53260-EAB3-F634-98D7-1E9822584849}"/>
          </ac:spMkLst>
        </pc:spChg>
      </pc:sldChg>
      <pc:sldChg chg="addSp delSp modSp mod">
        <pc:chgData name="Nuno Gomes" userId="5f6d90a8-2673-45d6-8c33-1eb11a98dfe9" providerId="ADAL" clId="{D143439C-ED85-4490-8DB6-C212585159FB}" dt="2025-11-04T22:43:29.092" v="725" actId="20577"/>
        <pc:sldMkLst>
          <pc:docMk/>
          <pc:sldMk cId="3083553249" sldId="326"/>
        </pc:sldMkLst>
        <pc:spChg chg="add mod">
          <ac:chgData name="Nuno Gomes" userId="5f6d90a8-2673-45d6-8c33-1eb11a98dfe9" providerId="ADAL" clId="{D143439C-ED85-4490-8DB6-C212585159FB}" dt="2025-11-04T20:00:50.941" v="46"/>
          <ac:spMkLst>
            <pc:docMk/>
            <pc:sldMk cId="3083553249" sldId="326"/>
            <ac:spMk id="3" creationId="{35DABA2C-5DDF-F6D8-CE13-6AD9392C4EE2}"/>
          </ac:spMkLst>
        </pc:spChg>
        <pc:spChg chg="mod">
          <ac:chgData name="Nuno Gomes" userId="5f6d90a8-2673-45d6-8c33-1eb11a98dfe9" providerId="ADAL" clId="{D143439C-ED85-4490-8DB6-C212585159FB}" dt="2025-11-04T22:21:12.884" v="288" actId="1038"/>
          <ac:spMkLst>
            <pc:docMk/>
            <pc:sldMk cId="3083553249" sldId="326"/>
            <ac:spMk id="6" creationId="{9F7F8B8B-71EE-F400-8C28-4D7FEAF6AB32}"/>
          </ac:spMkLst>
        </pc:spChg>
        <pc:spChg chg="add mod">
          <ac:chgData name="Nuno Gomes" userId="5f6d90a8-2673-45d6-8c33-1eb11a98dfe9" providerId="ADAL" clId="{D143439C-ED85-4490-8DB6-C212585159FB}" dt="2025-11-04T22:43:29.092" v="725" actId="20577"/>
          <ac:spMkLst>
            <pc:docMk/>
            <pc:sldMk cId="3083553249" sldId="326"/>
            <ac:spMk id="9" creationId="{F0E679D8-5CE7-B25A-9DD3-9FC4E48CB41F}"/>
          </ac:spMkLst>
        </pc:spChg>
        <pc:picChg chg="mod">
          <ac:chgData name="Nuno Gomes" userId="5f6d90a8-2673-45d6-8c33-1eb11a98dfe9" providerId="ADAL" clId="{D143439C-ED85-4490-8DB6-C212585159FB}" dt="2025-11-04T22:12:33.725" v="260" actId="1038"/>
          <ac:picMkLst>
            <pc:docMk/>
            <pc:sldMk cId="3083553249" sldId="326"/>
            <ac:picMk id="2" creationId="{E2212C89-7E0F-31AB-4585-58790B32BAC5}"/>
          </ac:picMkLst>
        </pc:picChg>
      </pc:sldChg>
      <pc:sldChg chg="addSp delSp modSp mod">
        <pc:chgData name="Nuno Gomes" userId="5f6d90a8-2673-45d6-8c33-1eb11a98dfe9" providerId="ADAL" clId="{D143439C-ED85-4490-8DB6-C212585159FB}" dt="2025-11-04T23:48:52.733" v="1418" actId="20577"/>
        <pc:sldMkLst>
          <pc:docMk/>
          <pc:sldMk cId="1339588792" sldId="327"/>
        </pc:sldMkLst>
        <pc:spChg chg="add mod">
          <ac:chgData name="Nuno Gomes" userId="5f6d90a8-2673-45d6-8c33-1eb11a98dfe9" providerId="ADAL" clId="{D143439C-ED85-4490-8DB6-C212585159FB}" dt="2025-11-04T20:00:59.315" v="48"/>
          <ac:spMkLst>
            <pc:docMk/>
            <pc:sldMk cId="1339588792" sldId="327"/>
            <ac:spMk id="2" creationId="{F163425A-1C70-25F8-A19E-2A12782F751E}"/>
          </ac:spMkLst>
        </pc:spChg>
        <pc:spChg chg="add mod">
          <ac:chgData name="Nuno Gomes" userId="5f6d90a8-2673-45d6-8c33-1eb11a98dfe9" providerId="ADAL" clId="{D143439C-ED85-4490-8DB6-C212585159FB}" dt="2025-11-04T23:48:52.733" v="1418" actId="20577"/>
          <ac:spMkLst>
            <pc:docMk/>
            <pc:sldMk cId="1339588792" sldId="327"/>
            <ac:spMk id="8" creationId="{DE975155-9120-5C92-8176-CCC5DC069E7F}"/>
          </ac:spMkLst>
        </pc:spChg>
      </pc:sldChg>
    </pc:docChg>
  </pc:docChgLst>
  <pc:docChgLst>
    <pc:chgData name="Nuno Gomes" userId="S::nuno.tomas.gomes16@ua.pt::5f6d90a8-2673-45d6-8c33-1eb11a98dfe9" providerId="AD" clId="Web-{F2C62503-E53E-5BDD-81F0-86B031C70D0A}"/>
    <pc:docChg chg="modSld">
      <pc:chgData name="Nuno Gomes" userId="S::nuno.tomas.gomes16@ua.pt::5f6d90a8-2673-45d6-8c33-1eb11a98dfe9" providerId="AD" clId="Web-{F2C62503-E53E-5BDD-81F0-86B031C70D0A}" dt="2025-10-22T01:52:06.696" v="1" actId="1076"/>
      <pc:docMkLst>
        <pc:docMk/>
      </pc:docMkLst>
    </pc:docChg>
  </pc:docChgLst>
  <pc:docChgLst>
    <pc:chgData name="Pedro Sousa" userId="S::sousa99@ua.pt::377209c3-17a8-45a8-82cb-9026aab6067b" providerId="AD" clId="Web-{A1778CCA-EEDE-CA3B-4221-CB545C0B0FF6}"/>
    <pc:docChg chg="modSld">
      <pc:chgData name="Pedro Sousa" userId="S::sousa99@ua.pt::377209c3-17a8-45a8-82cb-9026aab6067b" providerId="AD" clId="Web-{A1778CCA-EEDE-CA3B-4221-CB545C0B0FF6}" dt="2025-11-01T11:35:55.464" v="6" actId="20577"/>
      <pc:docMkLst>
        <pc:docMk/>
      </pc:docMkLst>
      <pc:sldChg chg="modSp">
        <pc:chgData name="Pedro Sousa" userId="S::sousa99@ua.pt::377209c3-17a8-45a8-82cb-9026aab6067b" providerId="AD" clId="Web-{A1778CCA-EEDE-CA3B-4221-CB545C0B0FF6}" dt="2025-11-01T11:34:46.714" v="1" actId="20577"/>
        <pc:sldMkLst>
          <pc:docMk/>
          <pc:sldMk cId="1712474381" sldId="313"/>
        </pc:sldMkLst>
        <pc:spChg chg="mod">
          <ac:chgData name="Pedro Sousa" userId="S::sousa99@ua.pt::377209c3-17a8-45a8-82cb-9026aab6067b" providerId="AD" clId="Web-{A1778CCA-EEDE-CA3B-4221-CB545C0B0FF6}" dt="2025-11-01T11:34:46.714" v="1" actId="20577"/>
          <ac:spMkLst>
            <pc:docMk/>
            <pc:sldMk cId="1712474381" sldId="313"/>
            <ac:spMk id="6" creationId="{A49484B8-324F-B5B2-3404-E684C52CA5E7}"/>
          </ac:spMkLst>
        </pc:spChg>
      </pc:sldChg>
      <pc:sldChg chg="modSp">
        <pc:chgData name="Pedro Sousa" userId="S::sousa99@ua.pt::377209c3-17a8-45a8-82cb-9026aab6067b" providerId="AD" clId="Web-{A1778CCA-EEDE-CA3B-4221-CB545C0B0FF6}" dt="2025-11-01T11:35:55.464" v="6" actId="20577"/>
        <pc:sldMkLst>
          <pc:docMk/>
          <pc:sldMk cId="1790289617" sldId="316"/>
        </pc:sldMkLst>
        <pc:spChg chg="mod">
          <ac:chgData name="Pedro Sousa" userId="S::sousa99@ua.pt::377209c3-17a8-45a8-82cb-9026aab6067b" providerId="AD" clId="Web-{A1778CCA-EEDE-CA3B-4221-CB545C0B0FF6}" dt="2025-11-01T11:35:55.464" v="6" actId="20577"/>
          <ac:spMkLst>
            <pc:docMk/>
            <pc:sldMk cId="1790289617" sldId="316"/>
            <ac:spMk id="6" creationId="{0920F92C-9D6A-23C1-6F3D-5841BC54F1BC}"/>
          </ac:spMkLst>
        </pc:spChg>
      </pc:sldChg>
    </pc:docChg>
  </pc:docChgLst>
  <pc:docChgLst>
    <pc:chgData name="Nuno Gomes" userId="S::nuno.tomas.gomes16@ua.pt::5f6d90a8-2673-45d6-8c33-1eb11a98dfe9" providerId="AD" clId="Web-{552E5784-F729-21BF-2FEA-D2D33BA513EB}"/>
    <pc:docChg chg="addSld delSld modSld sldOrd delSection modSection">
      <pc:chgData name="Nuno Gomes" userId="S::nuno.tomas.gomes16@ua.pt::5f6d90a8-2673-45d6-8c33-1eb11a98dfe9" providerId="AD" clId="Web-{552E5784-F729-21BF-2FEA-D2D33BA513EB}" dt="2025-11-04T19:59:44.702" v="171"/>
      <pc:docMkLst>
        <pc:docMk/>
      </pc:docMkLst>
      <pc:sldChg chg="modSp">
        <pc:chgData name="Nuno Gomes" userId="S::nuno.tomas.gomes16@ua.pt::5f6d90a8-2673-45d6-8c33-1eb11a98dfe9" providerId="AD" clId="Web-{552E5784-F729-21BF-2FEA-D2D33BA513EB}" dt="2025-11-04T18:20:55.933" v="34" actId="20577"/>
        <pc:sldMkLst>
          <pc:docMk/>
          <pc:sldMk cId="1712474381" sldId="313"/>
        </pc:sldMkLst>
        <pc:spChg chg="mod">
          <ac:chgData name="Nuno Gomes" userId="S::nuno.tomas.gomes16@ua.pt::5f6d90a8-2673-45d6-8c33-1eb11a98dfe9" providerId="AD" clId="Web-{552E5784-F729-21BF-2FEA-D2D33BA513EB}" dt="2025-11-04T18:20:55.933" v="34" actId="20577"/>
          <ac:spMkLst>
            <pc:docMk/>
            <pc:sldMk cId="1712474381" sldId="313"/>
            <ac:spMk id="2" creationId="{E34B5E38-3683-DF4F-DDE9-2C2F9DB94D84}"/>
          </ac:spMkLst>
        </pc:spChg>
      </pc:sldChg>
      <pc:sldChg chg="modSp">
        <pc:chgData name="Nuno Gomes" userId="S::nuno.tomas.gomes16@ua.pt::5f6d90a8-2673-45d6-8c33-1eb11a98dfe9" providerId="AD" clId="Web-{552E5784-F729-21BF-2FEA-D2D33BA513EB}" dt="2025-11-04T18:20:19.073" v="1" actId="14100"/>
        <pc:sldMkLst>
          <pc:docMk/>
          <pc:sldMk cId="1270913678" sldId="318"/>
        </pc:sldMkLst>
        <pc:picChg chg="mod">
          <ac:chgData name="Nuno Gomes" userId="S::nuno.tomas.gomes16@ua.pt::5f6d90a8-2673-45d6-8c33-1eb11a98dfe9" providerId="AD" clId="Web-{552E5784-F729-21BF-2FEA-D2D33BA513EB}" dt="2025-11-04T18:20:19.073" v="1" actId="14100"/>
          <ac:picMkLst>
            <pc:docMk/>
            <pc:sldMk cId="1270913678" sldId="318"/>
            <ac:picMk id="3" creationId="{81673838-1525-E890-93BA-8FD2788A2875}"/>
          </ac:picMkLst>
        </pc:picChg>
      </pc:sldChg>
      <pc:sldChg chg="addSp delSp modSp">
        <pc:chgData name="Nuno Gomes" userId="S::nuno.tomas.gomes16@ua.pt::5f6d90a8-2673-45d6-8c33-1eb11a98dfe9" providerId="AD" clId="Web-{552E5784-F729-21BF-2FEA-D2D33BA513EB}" dt="2025-11-04T18:20:32.011" v="11"/>
        <pc:sldMkLst>
          <pc:docMk/>
          <pc:sldMk cId="3409439307" sldId="322"/>
        </pc:sldMkLst>
        <pc:spChg chg="add mod">
          <ac:chgData name="Nuno Gomes" userId="S::nuno.tomas.gomes16@ua.pt::5f6d90a8-2673-45d6-8c33-1eb11a98dfe9" providerId="AD" clId="Web-{552E5784-F729-21BF-2FEA-D2D33BA513EB}" dt="2025-11-04T18:20:27.745" v="10" actId="20577"/>
          <ac:spMkLst>
            <pc:docMk/>
            <pc:sldMk cId="3409439307" sldId="322"/>
            <ac:spMk id="3" creationId="{CA2F7A9E-538A-CCE8-F818-832C72335A0C}"/>
          </ac:spMkLst>
        </pc:spChg>
      </pc:sldChg>
      <pc:sldChg chg="mod setBg">
        <pc:chgData name="Nuno Gomes" userId="S::nuno.tomas.gomes16@ua.pt::5f6d90a8-2673-45d6-8c33-1eb11a98dfe9" providerId="AD" clId="Web-{552E5784-F729-21BF-2FEA-D2D33BA513EB}" dt="2025-11-04T18:21:51.028" v="68"/>
        <pc:sldMkLst>
          <pc:docMk/>
          <pc:sldMk cId="2908974968" sldId="323"/>
        </pc:sldMkLst>
      </pc:sldChg>
      <pc:sldChg chg="addSp delSp modSp">
        <pc:chgData name="Nuno Gomes" userId="S::nuno.tomas.gomes16@ua.pt::5f6d90a8-2673-45d6-8c33-1eb11a98dfe9" providerId="AD" clId="Web-{552E5784-F729-21BF-2FEA-D2D33BA513EB}" dt="2025-11-04T18:23:04.389" v="147"/>
        <pc:sldMkLst>
          <pc:docMk/>
          <pc:sldMk cId="3218849316" sldId="325"/>
        </pc:sldMkLst>
        <pc:spChg chg="add mod">
          <ac:chgData name="Nuno Gomes" userId="S::nuno.tomas.gomes16@ua.pt::5f6d90a8-2673-45d6-8c33-1eb11a98dfe9" providerId="AD" clId="Web-{552E5784-F729-21BF-2FEA-D2D33BA513EB}" dt="2025-11-04T18:22:10.607" v="86" actId="20577"/>
          <ac:spMkLst>
            <pc:docMk/>
            <pc:sldMk cId="3218849316" sldId="325"/>
            <ac:spMk id="6" creationId="{3E89F905-982E-A5B3-3A78-7636601C7D05}"/>
          </ac:spMkLst>
        </pc:spChg>
      </pc:sldChg>
      <pc:sldChg chg="addSp delSp modSp ord">
        <pc:chgData name="Nuno Gomes" userId="S::nuno.tomas.gomes16@ua.pt::5f6d90a8-2673-45d6-8c33-1eb11a98dfe9" providerId="AD" clId="Web-{552E5784-F729-21BF-2FEA-D2D33BA513EB}" dt="2025-11-04T19:59:44.702" v="171"/>
        <pc:sldMkLst>
          <pc:docMk/>
          <pc:sldMk cId="3083553249" sldId="326"/>
        </pc:sldMkLst>
        <pc:spChg chg="add mod">
          <ac:chgData name="Nuno Gomes" userId="S::nuno.tomas.gomes16@ua.pt::5f6d90a8-2673-45d6-8c33-1eb11a98dfe9" providerId="AD" clId="Web-{552E5784-F729-21BF-2FEA-D2D33BA513EB}" dt="2025-11-04T18:22:44.623" v="142" actId="20577"/>
          <ac:spMkLst>
            <pc:docMk/>
            <pc:sldMk cId="3083553249" sldId="326"/>
            <ac:spMk id="6" creationId="{9F7F8B8B-71EE-F400-8C28-4D7FEAF6AB32}"/>
          </ac:spMkLst>
        </pc:spChg>
        <pc:picChg chg="add mod">
          <ac:chgData name="Nuno Gomes" userId="S::nuno.tomas.gomes16@ua.pt::5f6d90a8-2673-45d6-8c33-1eb11a98dfe9" providerId="AD" clId="Web-{552E5784-F729-21BF-2FEA-D2D33BA513EB}" dt="2025-11-04T19:59:44.702" v="171"/>
          <ac:picMkLst>
            <pc:docMk/>
            <pc:sldMk cId="3083553249" sldId="326"/>
            <ac:picMk id="2" creationId="{E2212C89-7E0F-31AB-4585-58790B32BAC5}"/>
          </ac:picMkLst>
        </pc:picChg>
      </pc:sldChg>
      <pc:sldChg chg="addSp delSp modSp">
        <pc:chgData name="Nuno Gomes" userId="S::nuno.tomas.gomes16@ua.pt::5f6d90a8-2673-45d6-8c33-1eb11a98dfe9" providerId="AD" clId="Web-{552E5784-F729-21BF-2FEA-D2D33BA513EB}" dt="2025-11-04T18:22:56.155" v="145"/>
        <pc:sldMkLst>
          <pc:docMk/>
          <pc:sldMk cId="1339588792" sldId="327"/>
        </pc:sldMkLst>
        <pc:spChg chg="add mod">
          <ac:chgData name="Nuno Gomes" userId="S::nuno.tomas.gomes16@ua.pt::5f6d90a8-2673-45d6-8c33-1eb11a98dfe9" providerId="AD" clId="Web-{552E5784-F729-21BF-2FEA-D2D33BA513EB}" dt="2025-11-04T18:22:28.654" v="120" actId="14100"/>
          <ac:spMkLst>
            <pc:docMk/>
            <pc:sldMk cId="1339588792" sldId="327"/>
            <ac:spMk id="6" creationId="{60803527-B2FE-26A0-C7B3-7E0FEBEEEEB9}"/>
          </ac:spMkLst>
        </pc:spChg>
      </pc:sldChg>
      <pc:sldChg chg="delSp modSp add ord replId">
        <pc:chgData name="Nuno Gomes" userId="S::nuno.tomas.gomes16@ua.pt::5f6d90a8-2673-45d6-8c33-1eb11a98dfe9" providerId="AD" clId="Web-{552E5784-F729-21BF-2FEA-D2D33BA513EB}" dt="2025-11-04T18:21:37.762" v="66"/>
        <pc:sldMkLst>
          <pc:docMk/>
          <pc:sldMk cId="4041504013" sldId="329"/>
        </pc:sldMkLst>
        <pc:spChg chg="mod">
          <ac:chgData name="Nuno Gomes" userId="S::nuno.tomas.gomes16@ua.pt::5f6d90a8-2673-45d6-8c33-1eb11a98dfe9" providerId="AD" clId="Web-{552E5784-F729-21BF-2FEA-D2D33BA513EB}" dt="2025-11-04T18:21:35.825" v="65" actId="20577"/>
          <ac:spMkLst>
            <pc:docMk/>
            <pc:sldMk cId="4041504013" sldId="329"/>
            <ac:spMk id="7" creationId="{2C094B52-B43D-7BC4-BD32-147E0A6D619B}"/>
          </ac:spMkLst>
        </pc:spChg>
      </pc:sldChg>
    </pc:docChg>
  </pc:docChgLst>
  <pc:docChgLst>
    <pc:chgData name="João Batista" userId="93899889-468d-4117-b4e0-539edf7ac9e2" providerId="ADAL" clId="{E07B70D4-9154-4946-B65F-F8A2AADF26DE}"/>
    <pc:docChg chg="undo custSel addSld delSld modSld sldOrd addSection delSection modSection">
      <pc:chgData name="João Batista" userId="93899889-468d-4117-b4e0-539edf7ac9e2" providerId="ADAL" clId="{E07B70D4-9154-4946-B65F-F8A2AADF26DE}" dt="2025-11-06T19:09:49.350" v="1844" actId="1076"/>
      <pc:docMkLst>
        <pc:docMk/>
      </pc:docMkLst>
      <pc:sldChg chg="modNotesTx">
        <pc:chgData name="João Batista" userId="93899889-468d-4117-b4e0-539edf7ac9e2" providerId="ADAL" clId="{E07B70D4-9154-4946-B65F-F8A2AADF26DE}" dt="2025-11-04T17:00:11.457" v="672" actId="20577"/>
        <pc:sldMkLst>
          <pc:docMk/>
          <pc:sldMk cId="2621904591" sldId="256"/>
        </pc:sldMkLst>
      </pc:sldChg>
      <pc:sldChg chg="modNotesTx">
        <pc:chgData name="João Batista" userId="93899889-468d-4117-b4e0-539edf7ac9e2" providerId="ADAL" clId="{E07B70D4-9154-4946-B65F-F8A2AADF26DE}" dt="2025-11-04T17:11:10.057" v="768" actId="20577"/>
        <pc:sldMkLst>
          <pc:docMk/>
          <pc:sldMk cId="1944031953" sldId="263"/>
        </pc:sldMkLst>
      </pc:sldChg>
      <pc:sldChg chg="modNotesTx">
        <pc:chgData name="João Batista" userId="93899889-468d-4117-b4e0-539edf7ac9e2" providerId="ADAL" clId="{E07B70D4-9154-4946-B65F-F8A2AADF26DE}" dt="2025-11-04T17:00:26.354" v="696" actId="20577"/>
        <pc:sldMkLst>
          <pc:docMk/>
          <pc:sldMk cId="1265781986" sldId="309"/>
        </pc:sldMkLst>
      </pc:sldChg>
      <pc:sldChg chg="addSp delSp modSp mod ord modClrScheme chgLayout modNotesTx">
        <pc:chgData name="João Batista" userId="93899889-468d-4117-b4e0-539edf7ac9e2" providerId="ADAL" clId="{E07B70D4-9154-4946-B65F-F8A2AADF26DE}" dt="2025-11-04T17:22:20.480" v="781" actId="20577"/>
        <pc:sldMkLst>
          <pc:docMk/>
          <pc:sldMk cId="19938522" sldId="315"/>
        </pc:sldMkLst>
        <pc:spChg chg="mod ord">
          <ac:chgData name="João Batista" userId="93899889-468d-4117-b4e0-539edf7ac9e2" providerId="ADAL" clId="{E07B70D4-9154-4946-B65F-F8A2AADF26DE}" dt="2025-10-31T11:37:47.197" v="265" actId="700"/>
          <ac:spMkLst>
            <pc:docMk/>
            <pc:sldMk cId="19938522" sldId="315"/>
            <ac:spMk id="2" creationId="{496D582F-0F14-3F5F-0C5D-DE5EAF48E3C3}"/>
          </ac:spMkLst>
        </pc:spChg>
        <pc:spChg chg="mod ord">
          <ac:chgData name="João Batista" userId="93899889-468d-4117-b4e0-539edf7ac9e2" providerId="ADAL" clId="{E07B70D4-9154-4946-B65F-F8A2AADF26DE}" dt="2025-10-31T11:37:47.197" v="265" actId="700"/>
          <ac:spMkLst>
            <pc:docMk/>
            <pc:sldMk cId="19938522" sldId="315"/>
            <ac:spMk id="4" creationId="{16033894-E191-287C-7149-5ABE6E9F13A6}"/>
          </ac:spMkLst>
        </pc:spChg>
        <pc:spChg chg="add mod ord">
          <ac:chgData name="João Batista" userId="93899889-468d-4117-b4e0-539edf7ac9e2" providerId="ADAL" clId="{E07B70D4-9154-4946-B65F-F8A2AADF26DE}" dt="2025-10-31T11:50:14.929" v="568" actId="20577"/>
          <ac:spMkLst>
            <pc:docMk/>
            <pc:sldMk cId="19938522" sldId="315"/>
            <ac:spMk id="6" creationId="{7C704818-073A-DD46-8FA4-38549F38644F}"/>
          </ac:spMkLst>
        </pc:spChg>
        <pc:spChg chg="add mod ord">
          <ac:chgData name="João Batista" userId="93899889-468d-4117-b4e0-539edf7ac9e2" providerId="ADAL" clId="{E07B70D4-9154-4946-B65F-F8A2AADF26DE}" dt="2025-10-31T11:40:48.485" v="546" actId="14100"/>
          <ac:spMkLst>
            <pc:docMk/>
            <pc:sldMk cId="19938522" sldId="315"/>
            <ac:spMk id="7" creationId="{E7128C01-C702-F121-6BBE-F0B03810608F}"/>
          </ac:spMkLst>
        </pc:spChg>
        <pc:spChg chg="add mod ord">
          <ac:chgData name="João Batista" userId="93899889-468d-4117-b4e0-539edf7ac9e2" providerId="ADAL" clId="{E07B70D4-9154-4946-B65F-F8A2AADF26DE}" dt="2025-10-31T11:40:48.506" v="548" actId="27636"/>
          <ac:spMkLst>
            <pc:docMk/>
            <pc:sldMk cId="19938522" sldId="315"/>
            <ac:spMk id="8" creationId="{ECC4A934-6785-5EE5-2333-46277591240F}"/>
          </ac:spMkLst>
        </pc:spChg>
      </pc:sldChg>
      <pc:sldChg chg="modSp mod modNotesTx">
        <pc:chgData name="João Batista" userId="93899889-468d-4117-b4e0-539edf7ac9e2" providerId="ADAL" clId="{E07B70D4-9154-4946-B65F-F8A2AADF26DE}" dt="2025-11-04T17:23:02.276" v="796" actId="20577"/>
        <pc:sldMkLst>
          <pc:docMk/>
          <pc:sldMk cId="1790289617" sldId="316"/>
        </pc:sldMkLst>
        <pc:spChg chg="mod">
          <ac:chgData name="João Batista" userId="93899889-468d-4117-b4e0-539edf7ac9e2" providerId="ADAL" clId="{E07B70D4-9154-4946-B65F-F8A2AADF26DE}" dt="2025-11-04T17:22:41.956" v="794" actId="34135"/>
          <ac:spMkLst>
            <pc:docMk/>
            <pc:sldMk cId="1790289617" sldId="316"/>
            <ac:spMk id="2" creationId="{CB5ECFB5-3AAF-F0C0-028F-E2F0E3E80DF6}"/>
          </ac:spMkLst>
        </pc:spChg>
        <pc:spChg chg="mod">
          <ac:chgData name="João Batista" userId="93899889-468d-4117-b4e0-539edf7ac9e2" providerId="ADAL" clId="{E07B70D4-9154-4946-B65F-F8A2AADF26DE}" dt="2025-11-04T17:22:43.889" v="795" actId="34135"/>
          <ac:spMkLst>
            <pc:docMk/>
            <pc:sldMk cId="1790289617" sldId="316"/>
            <ac:spMk id="43" creationId="{7D57007B-5EF9-3C1A-894E-EF28946E3CDD}"/>
          </ac:spMkLst>
        </pc:spChg>
      </pc:sldChg>
      <pc:sldChg chg="addSp delSp modSp mod ord modNotesTx">
        <pc:chgData name="João Batista" userId="93899889-468d-4117-b4e0-539edf7ac9e2" providerId="ADAL" clId="{E07B70D4-9154-4946-B65F-F8A2AADF26DE}" dt="2025-11-04T21:31:33.400" v="1757" actId="21"/>
        <pc:sldMkLst>
          <pc:docMk/>
          <pc:sldMk cId="1270913678" sldId="318"/>
        </pc:sldMkLst>
        <pc:picChg chg="add del mod">
          <ac:chgData name="João Batista" userId="93899889-468d-4117-b4e0-539edf7ac9e2" providerId="ADAL" clId="{E07B70D4-9154-4946-B65F-F8A2AADF26DE}" dt="2025-11-04T21:31:33.400" v="1757" actId="21"/>
          <ac:picMkLst>
            <pc:docMk/>
            <pc:sldMk cId="1270913678" sldId="318"/>
            <ac:picMk id="3" creationId="{81673838-1525-E890-93BA-8FD2788A2875}"/>
          </ac:picMkLst>
        </pc:picChg>
      </pc:sldChg>
      <pc:sldChg chg="addSp delSp modSp mod ord modNotesTx">
        <pc:chgData name="João Batista" userId="93899889-468d-4117-b4e0-539edf7ac9e2" providerId="ADAL" clId="{E07B70D4-9154-4946-B65F-F8A2AADF26DE}" dt="2025-11-04T19:16:20.795" v="1305" actId="20577"/>
        <pc:sldMkLst>
          <pc:docMk/>
          <pc:sldMk cId="432700404" sldId="319"/>
        </pc:sldMkLst>
        <pc:picChg chg="add mod">
          <ac:chgData name="João Batista" userId="93899889-468d-4117-b4e0-539edf7ac9e2" providerId="ADAL" clId="{E07B70D4-9154-4946-B65F-F8A2AADF26DE}" dt="2025-11-04T17:24:57.757" v="802" actId="1076"/>
          <ac:picMkLst>
            <pc:docMk/>
            <pc:sldMk cId="432700404" sldId="319"/>
            <ac:picMk id="3" creationId="{D9AE2286-B15B-750E-11F7-CDF6DBD5B728}"/>
          </ac:picMkLst>
        </pc:picChg>
      </pc:sldChg>
      <pc:sldChg chg="modSp mod modNotesTx">
        <pc:chgData name="João Batista" userId="93899889-468d-4117-b4e0-539edf7ac9e2" providerId="ADAL" clId="{E07B70D4-9154-4946-B65F-F8A2AADF26DE}" dt="2025-11-04T17:22:37.089" v="793" actId="34135"/>
        <pc:sldMkLst>
          <pc:docMk/>
          <pc:sldMk cId="3428953472" sldId="321"/>
        </pc:sldMkLst>
        <pc:spChg chg="mod">
          <ac:chgData name="João Batista" userId="93899889-468d-4117-b4e0-539edf7ac9e2" providerId="ADAL" clId="{E07B70D4-9154-4946-B65F-F8A2AADF26DE}" dt="2025-11-04T17:22:33.661" v="792" actId="34135"/>
          <ac:spMkLst>
            <pc:docMk/>
            <pc:sldMk cId="3428953472" sldId="321"/>
            <ac:spMk id="2" creationId="{BCF86F7C-2465-D06A-0F85-24987F080DA0}"/>
          </ac:spMkLst>
        </pc:spChg>
        <pc:spChg chg="mod">
          <ac:chgData name="João Batista" userId="93899889-468d-4117-b4e0-539edf7ac9e2" providerId="ADAL" clId="{E07B70D4-9154-4946-B65F-F8A2AADF26DE}" dt="2025-11-04T17:22:37.089" v="793" actId="34135"/>
          <ac:spMkLst>
            <pc:docMk/>
            <pc:sldMk cId="3428953472" sldId="321"/>
            <ac:spMk id="43" creationId="{EABD8E87-E0D1-8A9A-DB72-4207CF3B5A96}"/>
          </ac:spMkLst>
        </pc:spChg>
      </pc:sldChg>
      <pc:sldChg chg="addSp delSp modSp mod ord modNotesTx">
        <pc:chgData name="João Batista" userId="93899889-468d-4117-b4e0-539edf7ac9e2" providerId="ADAL" clId="{E07B70D4-9154-4946-B65F-F8A2AADF26DE}" dt="2025-11-05T13:25:01.678" v="1842"/>
        <pc:sldMkLst>
          <pc:docMk/>
          <pc:sldMk cId="2908974968" sldId="323"/>
        </pc:sldMkLst>
        <pc:picChg chg="add mod">
          <ac:chgData name="João Batista" userId="93899889-468d-4117-b4e0-539edf7ac9e2" providerId="ADAL" clId="{E07B70D4-9154-4946-B65F-F8A2AADF26DE}" dt="2025-11-04T16:04:50.464" v="656" actId="1076"/>
          <ac:picMkLst>
            <pc:docMk/>
            <pc:sldMk cId="2908974968" sldId="323"/>
            <ac:picMk id="6" creationId="{1374D7E5-DDD4-255F-2076-CB809F301B12}"/>
          </ac:picMkLst>
        </pc:picChg>
      </pc:sldChg>
      <pc:sldChg chg="addSp modSp mod ord modNotesTx">
        <pc:chgData name="João Batista" userId="93899889-468d-4117-b4e0-539edf7ac9e2" providerId="ADAL" clId="{E07B70D4-9154-4946-B65F-F8A2AADF26DE}" dt="2025-11-05T13:25:01.678" v="1842"/>
        <pc:sldMkLst>
          <pc:docMk/>
          <pc:sldMk cId="3218849316" sldId="325"/>
        </pc:sldMkLst>
      </pc:sldChg>
      <pc:sldChg chg="modSp mod ord modNotesTx">
        <pc:chgData name="João Batista" userId="93899889-468d-4117-b4e0-539edf7ac9e2" providerId="ADAL" clId="{E07B70D4-9154-4946-B65F-F8A2AADF26DE}" dt="2025-11-06T19:09:49.350" v="1844" actId="1076"/>
        <pc:sldMkLst>
          <pc:docMk/>
          <pc:sldMk cId="3083553249" sldId="326"/>
        </pc:sldMkLst>
        <pc:picChg chg="mod">
          <ac:chgData name="João Batista" userId="93899889-468d-4117-b4e0-539edf7ac9e2" providerId="ADAL" clId="{E07B70D4-9154-4946-B65F-F8A2AADF26DE}" dt="2025-11-06T19:09:49.350" v="1844" actId="1076"/>
          <ac:picMkLst>
            <pc:docMk/>
            <pc:sldMk cId="3083553249" sldId="326"/>
            <ac:picMk id="2" creationId="{E2212C89-7E0F-31AB-4585-58790B32BAC5}"/>
          </ac:picMkLst>
        </pc:picChg>
      </pc:sldChg>
      <pc:sldChg chg="ord modNotesTx">
        <pc:chgData name="João Batista" userId="93899889-468d-4117-b4e0-539edf7ac9e2" providerId="ADAL" clId="{E07B70D4-9154-4946-B65F-F8A2AADF26DE}" dt="2025-11-05T13:25:01.678" v="1842"/>
        <pc:sldMkLst>
          <pc:docMk/>
          <pc:sldMk cId="1339588792" sldId="327"/>
        </pc:sldMkLst>
      </pc:sldChg>
      <pc:sldChg chg="addSp delSp modSp mod modNotesTx">
        <pc:chgData name="João Batista" userId="93899889-468d-4117-b4e0-539edf7ac9e2" providerId="ADAL" clId="{E07B70D4-9154-4946-B65F-F8A2AADF26DE}" dt="2025-11-04T19:23:14.505" v="1329" actId="478"/>
        <pc:sldMkLst>
          <pc:docMk/>
          <pc:sldMk cId="4041504013" sldId="329"/>
        </pc:sldMkLst>
        <pc:spChg chg="add mod">
          <ac:chgData name="João Batista" userId="93899889-468d-4117-b4e0-539edf7ac9e2" providerId="ADAL" clId="{E07B70D4-9154-4946-B65F-F8A2AADF26DE}" dt="2025-11-04T19:22:04.403" v="1328" actId="20577"/>
          <ac:spMkLst>
            <pc:docMk/>
            <pc:sldMk cId="4041504013" sldId="329"/>
            <ac:spMk id="21" creationId="{C9571308-E35E-79FC-E04E-105D71A2F191}"/>
          </ac:spMkLst>
        </pc:spChg>
        <pc:graphicFrameChg chg="add mod modGraphic">
          <ac:chgData name="João Batista" userId="93899889-468d-4117-b4e0-539edf7ac9e2" providerId="ADAL" clId="{E07B70D4-9154-4946-B65F-F8A2AADF26DE}" dt="2025-11-04T19:14:15.639" v="1115" actId="1076"/>
          <ac:graphicFrameMkLst>
            <pc:docMk/>
            <pc:sldMk cId="4041504013" sldId="329"/>
            <ac:graphicFrameMk id="8" creationId="{EBD7632E-C080-7DD0-7796-E41CB2BB1745}"/>
          </ac:graphicFrameMkLst>
        </pc:graphicFrameChg>
        <pc:graphicFrameChg chg="mod modGraphic">
          <ac:chgData name="João Batista" userId="93899889-468d-4117-b4e0-539edf7ac9e2" providerId="ADAL" clId="{E07B70D4-9154-4946-B65F-F8A2AADF26DE}" dt="2025-11-04T19:14:15.639" v="1115" actId="1076"/>
          <ac:graphicFrameMkLst>
            <pc:docMk/>
            <pc:sldMk cId="4041504013" sldId="329"/>
            <ac:graphicFrameMk id="10" creationId="{99927F0C-88FF-EC28-B474-E059FAB013D6}"/>
          </ac:graphicFrameMkLst>
        </pc:graphicFrameChg>
        <pc:cxnChg chg="mod">
          <ac:chgData name="João Batista" userId="93899889-468d-4117-b4e0-539edf7ac9e2" providerId="ADAL" clId="{E07B70D4-9154-4946-B65F-F8A2AADF26DE}" dt="2025-11-04T19:14:15.639" v="1115" actId="1076"/>
          <ac:cxnSpMkLst>
            <pc:docMk/>
            <pc:sldMk cId="4041504013" sldId="329"/>
            <ac:cxnSpMk id="12" creationId="{7DE13AE8-0E1E-A79E-6D58-47BE90B14837}"/>
          </ac:cxnSpMkLst>
        </pc:cxnChg>
        <pc:cxnChg chg="mod">
          <ac:chgData name="João Batista" userId="93899889-468d-4117-b4e0-539edf7ac9e2" providerId="ADAL" clId="{E07B70D4-9154-4946-B65F-F8A2AADF26DE}" dt="2025-11-04T19:14:15.639" v="1115" actId="1076"/>
          <ac:cxnSpMkLst>
            <pc:docMk/>
            <pc:sldMk cId="4041504013" sldId="329"/>
            <ac:cxnSpMk id="16" creationId="{81644AED-4818-CC63-D73C-046A77958BAB}"/>
          </ac:cxnSpMkLst>
        </pc:cxnChg>
      </pc:sldChg>
    </pc:docChg>
  </pc:docChgLst>
  <pc:docChgLst>
    <pc:chgData name="Hugo Afonso" userId="56769871-34d9-4dd6-9ea4-22cbe77ad664" providerId="ADAL" clId="{C512D6A6-14CB-4A67-9D7D-6F791523B73C}"/>
    <pc:docChg chg="modSld">
      <pc:chgData name="Hugo Afonso" userId="56769871-34d9-4dd6-9ea4-22cbe77ad664" providerId="ADAL" clId="{C512D6A6-14CB-4A67-9D7D-6F791523B73C}" dt="2025-11-04T16:03:02.675" v="3" actId="1076"/>
      <pc:docMkLst>
        <pc:docMk/>
      </pc:docMkLst>
      <pc:sldChg chg="modSp mod">
        <pc:chgData name="Hugo Afonso" userId="56769871-34d9-4dd6-9ea4-22cbe77ad664" providerId="ADAL" clId="{C512D6A6-14CB-4A67-9D7D-6F791523B73C}" dt="2025-11-04T16:03:02.675" v="3" actId="1076"/>
        <pc:sldMkLst>
          <pc:docMk/>
          <pc:sldMk cId="2908974968" sldId="323"/>
        </pc:sldMkLst>
      </pc:sldChg>
    </pc:docChg>
  </pc:docChgLst>
  <pc:docChgLst>
    <pc:chgData name="Hugo Afonso" userId="S::hugoafonso@ua.pt::56769871-34d9-4dd6-9ea4-22cbe77ad664" providerId="AD" clId="Web-{9420C8EE-0635-EAFF-2353-3A43732E427E}"/>
    <pc:docChg chg="addSld delSld modSld sldOrd modSection">
      <pc:chgData name="Hugo Afonso" userId="S::hugoafonso@ua.pt::56769871-34d9-4dd6-9ea4-22cbe77ad664" providerId="AD" clId="Web-{9420C8EE-0635-EAFF-2353-3A43732E427E}" dt="2025-11-04T17:14:00.431" v="149"/>
      <pc:docMkLst>
        <pc:docMk/>
      </pc:docMkLst>
      <pc:sldChg chg="ord">
        <pc:chgData name="Hugo Afonso" userId="S::hugoafonso@ua.pt::56769871-34d9-4dd6-9ea4-22cbe77ad664" providerId="AD" clId="Web-{9420C8EE-0635-EAFF-2353-3A43732E427E}" dt="2025-11-04T16:48:20.759" v="125"/>
        <pc:sldMkLst>
          <pc:docMk/>
          <pc:sldMk cId="1265781986" sldId="309"/>
        </pc:sldMkLst>
      </pc:sldChg>
      <pc:sldChg chg="ord">
        <pc:chgData name="Hugo Afonso" userId="S::hugoafonso@ua.pt::56769871-34d9-4dd6-9ea4-22cbe77ad664" providerId="AD" clId="Web-{9420C8EE-0635-EAFF-2353-3A43732E427E}" dt="2025-11-04T17:11:20.208" v="144"/>
        <pc:sldMkLst>
          <pc:docMk/>
          <pc:sldMk cId="1790289617" sldId="316"/>
        </pc:sldMkLst>
      </pc:sldChg>
      <pc:sldChg chg="ord">
        <pc:chgData name="Hugo Afonso" userId="S::hugoafonso@ua.pt::56769871-34d9-4dd6-9ea4-22cbe77ad664" providerId="AD" clId="Web-{9420C8EE-0635-EAFF-2353-3A43732E427E}" dt="2025-11-04T16:49:58.998" v="128"/>
        <pc:sldMkLst>
          <pc:docMk/>
          <pc:sldMk cId="1270913678" sldId="318"/>
        </pc:sldMkLst>
      </pc:sldChg>
      <pc:sldChg chg="ord">
        <pc:chgData name="Hugo Afonso" userId="S::hugoafonso@ua.pt::56769871-34d9-4dd6-9ea4-22cbe77ad664" providerId="AD" clId="Web-{9420C8EE-0635-EAFF-2353-3A43732E427E}" dt="2025-11-04T16:50:02.842" v="129"/>
        <pc:sldMkLst>
          <pc:docMk/>
          <pc:sldMk cId="432700404" sldId="319"/>
        </pc:sldMkLst>
      </pc:sldChg>
      <pc:sldChg chg="ord">
        <pc:chgData name="Hugo Afonso" userId="S::hugoafonso@ua.pt::56769871-34d9-4dd6-9ea4-22cbe77ad664" providerId="AD" clId="Web-{9420C8EE-0635-EAFF-2353-3A43732E427E}" dt="2025-11-04T17:11:22.849" v="145"/>
        <pc:sldMkLst>
          <pc:docMk/>
          <pc:sldMk cId="3428953472" sldId="321"/>
        </pc:sldMkLst>
      </pc:sldChg>
      <pc:sldChg chg="modSp ord">
        <pc:chgData name="Hugo Afonso" userId="S::hugoafonso@ua.pt::56769871-34d9-4dd6-9ea4-22cbe77ad664" providerId="AD" clId="Web-{9420C8EE-0635-EAFF-2353-3A43732E427E}" dt="2025-11-04T17:14:00.431" v="149"/>
        <pc:sldMkLst>
          <pc:docMk/>
          <pc:sldMk cId="2908974968" sldId="323"/>
        </pc:sldMkLst>
        <pc:picChg chg="mod">
          <ac:chgData name="Hugo Afonso" userId="S::hugoafonso@ua.pt::56769871-34d9-4dd6-9ea4-22cbe77ad664" providerId="AD" clId="Web-{9420C8EE-0635-EAFF-2353-3A43732E427E}" dt="2025-11-04T16:05:13.181" v="1" actId="1076"/>
          <ac:picMkLst>
            <pc:docMk/>
            <pc:sldMk cId="2908974968" sldId="323"/>
            <ac:picMk id="6" creationId="{1374D7E5-DDD4-255F-2076-CB809F301B12}"/>
          </ac:picMkLst>
        </pc:picChg>
      </pc:sldChg>
      <pc:sldChg chg="modSp new">
        <pc:chgData name="Hugo Afonso" userId="S::hugoafonso@ua.pt::56769871-34d9-4dd6-9ea4-22cbe77ad664" providerId="AD" clId="Web-{9420C8EE-0635-EAFF-2353-3A43732E427E}" dt="2025-11-04T16:31:11.889" v="9" actId="20577"/>
        <pc:sldMkLst>
          <pc:docMk/>
          <pc:sldMk cId="3218849316" sldId="325"/>
        </pc:sldMkLst>
      </pc:sldChg>
      <pc:sldChg chg="modSp new">
        <pc:chgData name="Hugo Afonso" userId="S::hugoafonso@ua.pt::56769871-34d9-4dd6-9ea4-22cbe77ad664" providerId="AD" clId="Web-{9420C8EE-0635-EAFF-2353-3A43732E427E}" dt="2025-11-04T16:31:29.811" v="37" actId="20577"/>
        <pc:sldMkLst>
          <pc:docMk/>
          <pc:sldMk cId="3083553249" sldId="326"/>
        </pc:sldMkLst>
      </pc:sldChg>
      <pc:sldChg chg="modSp new">
        <pc:chgData name="Hugo Afonso" userId="S::hugoafonso@ua.pt::56769871-34d9-4dd6-9ea4-22cbe77ad664" providerId="AD" clId="Web-{9420C8EE-0635-EAFF-2353-3A43732E427E}" dt="2025-11-04T16:32:09.251" v="78" actId="20577"/>
        <pc:sldMkLst>
          <pc:docMk/>
          <pc:sldMk cId="1339588792" sldId="327"/>
        </pc:sldMkLst>
      </pc:sldChg>
    </pc:docChg>
  </pc:docChgLst>
  <pc:docChgLst>
    <pc:chgData name="Nuno Gomes" userId="S::nuno.tomas.gomes16@ua.pt::5f6d90a8-2673-45d6-8c33-1eb11a98dfe9" providerId="AD" clId="Web-{C805EFB5-0080-DD86-579A-4F50DC81BA4E}"/>
    <pc:docChg chg="modSld">
      <pc:chgData name="Nuno Gomes" userId="S::nuno.tomas.gomes16@ua.pt::5f6d90a8-2673-45d6-8c33-1eb11a98dfe9" providerId="AD" clId="Web-{C805EFB5-0080-DD86-579A-4F50DC81BA4E}" dt="2025-11-04T11:42:50.156" v="39" actId="1076"/>
      <pc:docMkLst>
        <pc:docMk/>
      </pc:docMkLst>
      <pc:sldChg chg="modSp">
        <pc:chgData name="Nuno Gomes" userId="S::nuno.tomas.gomes16@ua.pt::5f6d90a8-2673-45d6-8c33-1eb11a98dfe9" providerId="AD" clId="Web-{C805EFB5-0080-DD86-579A-4F50DC81BA4E}" dt="2025-11-04T11:42:50.156" v="39" actId="1076"/>
        <pc:sldMkLst>
          <pc:docMk/>
          <pc:sldMk cId="2621904591" sldId="256"/>
        </pc:sldMkLst>
        <pc:spChg chg="mod">
          <ac:chgData name="Nuno Gomes" userId="S::nuno.tomas.gomes16@ua.pt::5f6d90a8-2673-45d6-8c33-1eb11a98dfe9" providerId="AD" clId="Web-{C805EFB5-0080-DD86-579A-4F50DC81BA4E}" dt="2025-11-04T11:42:50.156" v="39" actId="1076"/>
          <ac:spMkLst>
            <pc:docMk/>
            <pc:sldMk cId="2621904591" sldId="256"/>
            <ac:spMk id="5" creationId="{2AF5B499-F981-0B5A-F6A7-C935CFEE4447}"/>
          </ac:spMkLst>
        </pc:spChg>
      </pc:sldChg>
    </pc:docChg>
  </pc:docChgLst>
  <pc:docChgLst>
    <pc:chgData name="Utilizador Convidado" userId="S::urn:spo:tenantanon#c1025aae-98b9-4021-b4b6-c201214b884e::" providerId="AD" clId="Web-{DC82134F-69B4-45DB-0867-E19D1BFD5B44}"/>
    <pc:docChg chg="addSld delSld modSld">
      <pc:chgData name="Utilizador Convidado" userId="S::urn:spo:tenantanon#c1025aae-98b9-4021-b4b6-c201214b884e::" providerId="AD" clId="Web-{DC82134F-69B4-45DB-0867-E19D1BFD5B44}" dt="2025-10-31T11:09:52.396" v="71" actId="1076"/>
      <pc:docMkLst>
        <pc:docMk/>
      </pc:docMkLst>
      <pc:sldChg chg="addSp delSp modSp">
        <pc:chgData name="Utilizador Convidado" userId="S::urn:spo:tenantanon#c1025aae-98b9-4021-b4b6-c201214b884e::" providerId="AD" clId="Web-{DC82134F-69B4-45DB-0867-E19D1BFD5B44}" dt="2025-10-31T11:09:52.396" v="71" actId="1076"/>
        <pc:sldMkLst>
          <pc:docMk/>
          <pc:sldMk cId="1712474381" sldId="313"/>
        </pc:sldMkLst>
        <pc:spChg chg="mod">
          <ac:chgData name="Utilizador Convidado" userId="S::urn:spo:tenantanon#c1025aae-98b9-4021-b4b6-c201214b884e::" providerId="AD" clId="Web-{DC82134F-69B4-45DB-0867-E19D1BFD5B44}" dt="2025-10-31T11:09:23.895" v="67" actId="1076"/>
          <ac:spMkLst>
            <pc:docMk/>
            <pc:sldMk cId="1712474381" sldId="313"/>
            <ac:spMk id="2" creationId="{E34B5E38-3683-DF4F-DDE9-2C2F9DB94D84}"/>
          </ac:spMkLst>
        </pc:spChg>
      </pc:sldChg>
      <pc:sldChg chg="addSp delSp modSp add replId">
        <pc:chgData name="Utilizador Convidado" userId="S::urn:spo:tenantanon#c1025aae-98b9-4021-b4b6-c201214b884e::" providerId="AD" clId="Web-{DC82134F-69B4-45DB-0867-E19D1BFD5B44}" dt="2025-10-31T10:47:45.346" v="29" actId="1076"/>
        <pc:sldMkLst>
          <pc:docMk/>
          <pc:sldMk cId="1790289617" sldId="316"/>
        </pc:sldMkLst>
        <pc:spChg chg="add mod">
          <ac:chgData name="Utilizador Convidado" userId="S::urn:spo:tenantanon#c1025aae-98b9-4021-b4b6-c201214b884e::" providerId="AD" clId="Web-{DC82134F-69B4-45DB-0867-E19D1BFD5B44}" dt="2025-10-31T10:45:58.436" v="17" actId="1076"/>
          <ac:spMkLst>
            <pc:docMk/>
            <pc:sldMk cId="1790289617" sldId="316"/>
            <ac:spMk id="3" creationId="{22689E97-7FE8-93DD-5563-2167BE742374}"/>
          </ac:spMkLst>
        </pc:spChg>
        <pc:spChg chg="mod">
          <ac:chgData name="Utilizador Convidado" userId="S::urn:spo:tenantanon#c1025aae-98b9-4021-b4b6-c201214b884e::" providerId="AD" clId="Web-{DC82134F-69B4-45DB-0867-E19D1BFD5B44}" dt="2025-10-31T10:45:08.325" v="13" actId="1076"/>
          <ac:spMkLst>
            <pc:docMk/>
            <pc:sldMk cId="1790289617" sldId="316"/>
            <ac:spMk id="8" creationId="{CBD2D2B1-A2DB-E480-37B4-0C0D0CB98703}"/>
          </ac:spMkLst>
        </pc:spChg>
        <pc:spChg chg="add mod">
          <ac:chgData name="Utilizador Convidado" userId="S::urn:spo:tenantanon#c1025aae-98b9-4021-b4b6-c201214b884e::" providerId="AD" clId="Web-{DC82134F-69B4-45DB-0867-E19D1BFD5B44}" dt="2025-10-31T10:46:49.766" v="23" actId="1076"/>
          <ac:spMkLst>
            <pc:docMk/>
            <pc:sldMk cId="1790289617" sldId="316"/>
            <ac:spMk id="10" creationId="{AAE0667B-62B4-BFBA-18C2-8D9761B68575}"/>
          </ac:spMkLst>
        </pc:spChg>
        <pc:spChg chg="add mod">
          <ac:chgData name="Utilizador Convidado" userId="S::urn:spo:tenantanon#c1025aae-98b9-4021-b4b6-c201214b884e::" providerId="AD" clId="Web-{DC82134F-69B4-45DB-0867-E19D1BFD5B44}" dt="2025-10-31T10:47:45.346" v="29" actId="1076"/>
          <ac:spMkLst>
            <pc:docMk/>
            <pc:sldMk cId="1790289617" sldId="316"/>
            <ac:spMk id="12" creationId="{86DA3417-8BAA-C72E-06F4-71123BE3427C}"/>
          </ac:spMkLst>
        </pc:spChg>
        <pc:spChg chg="mod">
          <ac:chgData name="Utilizador Convidado" userId="S::urn:spo:tenantanon#c1025aae-98b9-4021-b4b6-c201214b884e::" providerId="AD" clId="Web-{DC82134F-69B4-45DB-0867-E19D1BFD5B44}" dt="2025-10-31T10:44:51.449" v="11" actId="1076"/>
          <ac:spMkLst>
            <pc:docMk/>
            <pc:sldMk cId="1790289617" sldId="316"/>
            <ac:spMk id="26" creationId="{FAF6C7F5-9EBB-F416-17E6-146060A1CE17}"/>
          </ac:spMkLst>
        </pc:spChg>
        <pc:spChg chg="mod">
          <ac:chgData name="Utilizador Convidado" userId="S::urn:spo:tenantanon#c1025aae-98b9-4021-b4b6-c201214b884e::" providerId="AD" clId="Web-{DC82134F-69B4-45DB-0867-E19D1BFD5B44}" dt="2025-10-31T10:44:32.292" v="9" actId="1076"/>
          <ac:spMkLst>
            <pc:docMk/>
            <pc:sldMk cId="1790289617" sldId="316"/>
            <ac:spMk id="28" creationId="{B8C7543A-0A4C-E4C1-8724-42FD726F25CB}"/>
          </ac:spMkLst>
        </pc:spChg>
        <pc:cxnChg chg="add mod">
          <ac:chgData name="Utilizador Convidado" userId="S::urn:spo:tenantanon#c1025aae-98b9-4021-b4b6-c201214b884e::" providerId="AD" clId="Web-{DC82134F-69B4-45DB-0867-E19D1BFD5B44}" dt="2025-10-31T10:46:24.812" v="20" actId="1076"/>
          <ac:cxnSpMkLst>
            <pc:docMk/>
            <pc:sldMk cId="1790289617" sldId="316"/>
            <ac:cxnSpMk id="9" creationId="{497C94A7-0F1D-D788-703E-AEC8B32D0577}"/>
          </ac:cxnSpMkLst>
        </pc:cxnChg>
        <pc:cxnChg chg="add mod">
          <ac:chgData name="Utilizador Convidado" userId="S::urn:spo:tenantanon#c1025aae-98b9-4021-b4b6-c201214b884e::" providerId="AD" clId="Web-{DC82134F-69B4-45DB-0867-E19D1BFD5B44}" dt="2025-10-31T10:47:21.580" v="26" actId="1076"/>
          <ac:cxnSpMkLst>
            <pc:docMk/>
            <pc:sldMk cId="1790289617" sldId="316"/>
            <ac:cxnSpMk id="11" creationId="{B5BEC7DA-1501-E6C5-A5E6-E03EAB23C4AE}"/>
          </ac:cxnSpMkLst>
        </pc:cxnChg>
        <pc:cxnChg chg="mod">
          <ac:chgData name="Utilizador Convidado" userId="S::urn:spo:tenantanon#c1025aae-98b9-4021-b4b6-c201214b884e::" providerId="AD" clId="Web-{DC82134F-69B4-45DB-0867-E19D1BFD5B44}" dt="2025-10-31T10:45:15.434" v="14" actId="1076"/>
          <ac:cxnSpMkLst>
            <pc:docMk/>
            <pc:sldMk cId="1790289617" sldId="316"/>
            <ac:cxnSpMk id="25" creationId="{D2730456-6A30-5661-EB02-5DAAC569410F}"/>
          </ac:cxnSpMkLst>
        </pc:cxnChg>
        <pc:cxnChg chg="mod">
          <ac:chgData name="Utilizador Convidado" userId="S::urn:spo:tenantanon#c1025aae-98b9-4021-b4b6-c201214b884e::" providerId="AD" clId="Web-{DC82134F-69B4-45DB-0867-E19D1BFD5B44}" dt="2025-10-31T10:44:38.386" v="10" actId="1076"/>
          <ac:cxnSpMkLst>
            <pc:docMk/>
            <pc:sldMk cId="1790289617" sldId="316"/>
            <ac:cxnSpMk id="27" creationId="{A088F726-2754-F729-5A0D-4170A1401112}"/>
          </ac:cxnSpMkLst>
        </pc:cxnChg>
      </pc:sldChg>
      <pc:sldChg chg="modSp add replId">
        <pc:chgData name="Utilizador Convidado" userId="S::urn:spo:tenantanon#c1025aae-98b9-4021-b4b6-c201214b884e::" providerId="AD" clId="Web-{DC82134F-69B4-45DB-0867-E19D1BFD5B44}" dt="2025-10-31T10:52:51.025" v="44" actId="20577"/>
        <pc:sldMkLst>
          <pc:docMk/>
          <pc:sldMk cId="1270913678" sldId="318"/>
        </pc:sldMkLst>
        <pc:spChg chg="mod">
          <ac:chgData name="Utilizador Convidado" userId="S::urn:spo:tenantanon#c1025aae-98b9-4021-b4b6-c201214b884e::" providerId="AD" clId="Web-{DC82134F-69B4-45DB-0867-E19D1BFD5B44}" dt="2025-10-31T10:52:51.025" v="44" actId="20577"/>
          <ac:spMkLst>
            <pc:docMk/>
            <pc:sldMk cId="1270913678" sldId="318"/>
            <ac:spMk id="7" creationId="{7B331597-3B1E-6A70-3AC2-65F733FFEE8C}"/>
          </ac:spMkLst>
        </pc:spChg>
      </pc:sldChg>
      <pc:sldChg chg="add replId">
        <pc:chgData name="Utilizador Convidado" userId="S::urn:spo:tenantanon#c1025aae-98b9-4021-b4b6-c201214b884e::" providerId="AD" clId="Web-{DC82134F-69B4-45DB-0867-E19D1BFD5B44}" dt="2025-10-31T10:52:01.962" v="37"/>
        <pc:sldMkLst>
          <pc:docMk/>
          <pc:sldMk cId="432700404" sldId="319"/>
        </pc:sldMkLst>
      </pc:sldChg>
    </pc:docChg>
  </pc:docChgLst>
  <pc:docChgLst>
    <pc:chgData name="Utilizador Convidado" userId="S::urn:spo:tenantanon#c1025aae-98b9-4021-b4b6-c201214b884e::" providerId="AD" clId="Web-{D429361D-5038-EDB7-7643-7240E64F4530}"/>
    <pc:docChg chg="addSld delSld modSld sldOrd">
      <pc:chgData name="Utilizador Convidado" userId="S::urn:spo:tenantanon#c1025aae-98b9-4021-b4b6-c201214b884e::" providerId="AD" clId="Web-{D429361D-5038-EDB7-7643-7240E64F4530}" dt="2025-11-04T14:05:59.851" v="55" actId="1076"/>
      <pc:docMkLst>
        <pc:docMk/>
      </pc:docMkLst>
      <pc:sldChg chg="addSp delSp modSp add ord replId">
        <pc:chgData name="Utilizador Convidado" userId="S::urn:spo:tenantanon#c1025aae-98b9-4021-b4b6-c201214b884e::" providerId="AD" clId="Web-{D429361D-5038-EDB7-7643-7240E64F4530}" dt="2025-11-04T14:05:59.851" v="55" actId="1076"/>
        <pc:sldMkLst>
          <pc:docMk/>
          <pc:sldMk cId="2908974968" sldId="323"/>
        </pc:sldMkLst>
        <pc:spChg chg="mod">
          <ac:chgData name="Utilizador Convidado" userId="S::urn:spo:tenantanon#c1025aae-98b9-4021-b4b6-c201214b884e::" providerId="AD" clId="Web-{D429361D-5038-EDB7-7643-7240E64F4530}" dt="2025-11-04T13:55:12.106" v="47" actId="20577"/>
          <ac:spMkLst>
            <pc:docMk/>
            <pc:sldMk cId="2908974968" sldId="323"/>
            <ac:spMk id="7" creationId="{CB555865-BEA7-24F6-485B-7758C496532E}"/>
          </ac:spMkLst>
        </pc:spChg>
      </pc:sldChg>
    </pc:docChg>
  </pc:docChgLst>
  <pc:docChgLst>
    <pc:chgData name="Hugo Afonso" userId="S::hugoafonso@ua.pt::56769871-34d9-4dd6-9ea4-22cbe77ad664" providerId="AD" clId="Web-{D0C89A48-C2CC-DF2C-923A-BE0AD7B26D62}"/>
    <pc:docChg chg="delSld modSld sldOrd modSection">
      <pc:chgData name="Hugo Afonso" userId="S::hugoafonso@ua.pt::56769871-34d9-4dd6-9ea4-22cbe77ad664" providerId="AD" clId="Web-{D0C89A48-C2CC-DF2C-923A-BE0AD7B26D62}" dt="2025-11-04T23:37:57.797" v="775"/>
      <pc:docMkLst>
        <pc:docMk/>
      </pc:docMkLst>
      <pc:sldChg chg="modSp">
        <pc:chgData name="Hugo Afonso" userId="S::hugoafonso@ua.pt::56769871-34d9-4dd6-9ea4-22cbe77ad664" providerId="AD" clId="Web-{D0C89A48-C2CC-DF2C-923A-BE0AD7B26D62}" dt="2025-11-04T22:07:15.814" v="20" actId="20577"/>
        <pc:sldMkLst>
          <pc:docMk/>
          <pc:sldMk cId="1265781986" sldId="309"/>
        </pc:sldMkLst>
        <pc:spChg chg="mod">
          <ac:chgData name="Hugo Afonso" userId="S::hugoafonso@ua.pt::56769871-34d9-4dd6-9ea4-22cbe77ad664" providerId="AD" clId="Web-{D0C89A48-C2CC-DF2C-923A-BE0AD7B26D62}" dt="2025-11-04T22:07:15.814" v="20" actId="20577"/>
          <ac:spMkLst>
            <pc:docMk/>
            <pc:sldMk cId="1265781986" sldId="309"/>
            <ac:spMk id="2" creationId="{731B8874-FA01-3B5B-7EF9-1EEFACD6D962}"/>
          </ac:spMkLst>
        </pc:spChg>
      </pc:sldChg>
      <pc:sldChg chg="modSp">
        <pc:chgData name="Hugo Afonso" userId="S::hugoafonso@ua.pt::56769871-34d9-4dd6-9ea4-22cbe77ad664" providerId="AD" clId="Web-{D0C89A48-C2CC-DF2C-923A-BE0AD7B26D62}" dt="2025-11-04T22:06:47.094" v="7" actId="20577"/>
        <pc:sldMkLst>
          <pc:docMk/>
          <pc:sldMk cId="19938522" sldId="315"/>
        </pc:sldMkLst>
        <pc:spChg chg="mod">
          <ac:chgData name="Hugo Afonso" userId="S::hugoafonso@ua.pt::56769871-34d9-4dd6-9ea4-22cbe77ad664" providerId="AD" clId="Web-{D0C89A48-C2CC-DF2C-923A-BE0AD7B26D62}" dt="2025-11-04T22:06:47.094" v="7" actId="20577"/>
          <ac:spMkLst>
            <pc:docMk/>
            <pc:sldMk cId="19938522" sldId="315"/>
            <ac:spMk id="2" creationId="{496D582F-0F14-3F5F-0C5D-DE5EAF48E3C3}"/>
          </ac:spMkLst>
        </pc:spChg>
      </pc:sldChg>
      <pc:sldChg chg="modSp">
        <pc:chgData name="Hugo Afonso" userId="S::hugoafonso@ua.pt::56769871-34d9-4dd6-9ea4-22cbe77ad664" providerId="AD" clId="Web-{D0C89A48-C2CC-DF2C-923A-BE0AD7B26D62}" dt="2025-11-04T23:35:12.480" v="770" actId="1076"/>
        <pc:sldMkLst>
          <pc:docMk/>
          <pc:sldMk cId="3409439307" sldId="322"/>
        </pc:sldMkLst>
        <pc:spChg chg="mod">
          <ac:chgData name="Hugo Afonso" userId="S::hugoafonso@ua.pt::56769871-34d9-4dd6-9ea4-22cbe77ad664" providerId="AD" clId="Web-{D0C89A48-C2CC-DF2C-923A-BE0AD7B26D62}" dt="2025-11-04T23:35:12.480" v="770" actId="1076"/>
          <ac:spMkLst>
            <pc:docMk/>
            <pc:sldMk cId="3409439307" sldId="322"/>
            <ac:spMk id="3" creationId="{CA2F7A9E-538A-CCE8-F818-832C72335A0C}"/>
          </ac:spMkLst>
        </pc:spChg>
        <pc:graphicFrameChg chg="mod modGraphic">
          <ac:chgData name="Hugo Afonso" userId="S::hugoafonso@ua.pt::56769871-34d9-4dd6-9ea4-22cbe77ad664" providerId="AD" clId="Web-{D0C89A48-C2CC-DF2C-923A-BE0AD7B26D62}" dt="2025-11-04T23:35:04.495" v="769" actId="1076"/>
          <ac:graphicFrameMkLst>
            <pc:docMk/>
            <pc:sldMk cId="3409439307" sldId="322"/>
            <ac:graphicFrameMk id="14" creationId="{5C078147-55F0-3984-AAA0-AF51C91E0503}"/>
          </ac:graphicFrameMkLst>
        </pc:graphicFrameChg>
      </pc:sldChg>
      <pc:sldChg chg="addSp delSp modSp">
        <pc:chgData name="Hugo Afonso" userId="S::hugoafonso@ua.pt::56769871-34d9-4dd6-9ea4-22cbe77ad664" providerId="AD" clId="Web-{D0C89A48-C2CC-DF2C-923A-BE0AD7B26D62}" dt="2025-11-04T22:55:38.192" v="680" actId="1076"/>
        <pc:sldMkLst>
          <pc:docMk/>
          <pc:sldMk cId="3218849316" sldId="325"/>
        </pc:sldMkLst>
        <pc:spChg chg="mod">
          <ac:chgData name="Hugo Afonso" userId="S::hugoafonso@ua.pt::56769871-34d9-4dd6-9ea4-22cbe77ad664" providerId="AD" clId="Web-{D0C89A48-C2CC-DF2C-923A-BE0AD7B26D62}" dt="2025-11-04T22:55:38.192" v="680" actId="1076"/>
          <ac:spMkLst>
            <pc:docMk/>
            <pc:sldMk cId="3218849316" sldId="325"/>
            <ac:spMk id="6" creationId="{3E89F905-982E-A5B3-3A78-7636601C7D05}"/>
          </ac:spMkLst>
        </pc:spChg>
        <pc:graphicFrameChg chg="add mod modGraphic">
          <ac:chgData name="Hugo Afonso" userId="S::hugoafonso@ua.pt::56769871-34d9-4dd6-9ea4-22cbe77ad664" providerId="AD" clId="Web-{D0C89A48-C2CC-DF2C-923A-BE0AD7B26D62}" dt="2025-11-04T22:45:28.689" v="679"/>
          <ac:graphicFrameMkLst>
            <pc:docMk/>
            <pc:sldMk cId="3218849316" sldId="325"/>
            <ac:graphicFrameMk id="7" creationId="{6E3E13AF-BA99-65C4-B625-1019CCC17515}"/>
          </ac:graphicFrameMkLst>
        </pc:graphicFrameChg>
      </pc:sldChg>
      <pc:sldChg chg="modSp ord">
        <pc:chgData name="Hugo Afonso" userId="S::hugoafonso@ua.pt::56769871-34d9-4dd6-9ea4-22cbe77ad664" providerId="AD" clId="Web-{D0C89A48-C2CC-DF2C-923A-BE0AD7B26D62}" dt="2025-11-04T23:37:25.124" v="772" actId="1076"/>
        <pc:sldMkLst>
          <pc:docMk/>
          <pc:sldMk cId="3083553249" sldId="326"/>
        </pc:sldMkLst>
        <pc:spChg chg="mod">
          <ac:chgData name="Hugo Afonso" userId="S::hugoafonso@ua.pt::56769871-34d9-4dd6-9ea4-22cbe77ad664" providerId="AD" clId="Web-{D0C89A48-C2CC-DF2C-923A-BE0AD7B26D62}" dt="2025-11-04T22:45:11.798" v="665" actId="1076"/>
          <ac:spMkLst>
            <pc:docMk/>
            <pc:sldMk cId="3083553249" sldId="326"/>
            <ac:spMk id="6" creationId="{9F7F8B8B-71EE-F400-8C28-4D7FEAF6AB32}"/>
          </ac:spMkLst>
        </pc:spChg>
        <pc:spChg chg="mod">
          <ac:chgData name="Hugo Afonso" userId="S::hugoafonso@ua.pt::56769871-34d9-4dd6-9ea4-22cbe77ad664" providerId="AD" clId="Web-{D0C89A48-C2CC-DF2C-923A-BE0AD7B26D62}" dt="2025-11-04T22:41:07.352" v="662" actId="1076"/>
          <ac:spMkLst>
            <pc:docMk/>
            <pc:sldMk cId="3083553249" sldId="326"/>
            <ac:spMk id="9" creationId="{F0E679D8-5CE7-B25A-9DD3-9FC4E48CB41F}"/>
          </ac:spMkLst>
        </pc:spChg>
        <pc:picChg chg="mod">
          <ac:chgData name="Hugo Afonso" userId="S::hugoafonso@ua.pt::56769871-34d9-4dd6-9ea4-22cbe77ad664" providerId="AD" clId="Web-{D0C89A48-C2CC-DF2C-923A-BE0AD7B26D62}" dt="2025-11-04T23:37:25.124" v="772" actId="1076"/>
          <ac:picMkLst>
            <pc:docMk/>
            <pc:sldMk cId="3083553249" sldId="326"/>
            <ac:picMk id="2" creationId="{E2212C89-7E0F-31AB-4585-58790B32BAC5}"/>
          </ac:picMkLst>
        </pc:picChg>
      </pc:sldChg>
      <pc:sldChg chg="addSp delSp modSp ord">
        <pc:chgData name="Hugo Afonso" userId="S::hugoafonso@ua.pt::56769871-34d9-4dd6-9ea4-22cbe77ad664" providerId="AD" clId="Web-{D0C89A48-C2CC-DF2C-923A-BE0AD7B26D62}" dt="2025-11-04T23:37:57.797" v="775"/>
        <pc:sldMkLst>
          <pc:docMk/>
          <pc:sldMk cId="1339588792" sldId="327"/>
        </pc:sldMkLst>
      </pc:sldChg>
      <pc:sldChg chg="ord">
        <pc:chgData name="Hugo Afonso" userId="S::hugoafonso@ua.pt::56769871-34d9-4dd6-9ea4-22cbe77ad664" providerId="AD" clId="Web-{D0C89A48-C2CC-DF2C-923A-BE0AD7B26D62}" dt="2025-11-04T23:33:58.462" v="685"/>
        <pc:sldMkLst>
          <pc:docMk/>
          <pc:sldMk cId="4041504013" sldId="329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41C976-D7A0-442B-B051-E5C94528FC54}" type="datetimeFigureOut">
              <a:rPr lang="pt-PT" smtClean="0"/>
              <a:t>06/11/2025</a:t>
            </a:fld>
            <a:endParaRPr lang="pt-PT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PT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3061DE-1A84-479A-A6FE-10593A325B84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9358598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/>
              <a:t>João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3061DE-1A84-479A-A6FE-10593A325B84}" type="slidenum">
              <a:rPr lang="pt-PT" smtClean="0"/>
              <a:t>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9803467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/>
              <a:t>Vasco</a:t>
            </a:r>
          </a:p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3061DE-1A84-479A-A6FE-10593A325B84}" type="slidenum">
              <a:rPr lang="pt-PT" smtClean="0"/>
              <a:t>10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9130558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D377BE-7D97-7559-C7B8-AC2131FA7A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>
            <a:extLst>
              <a:ext uri="{FF2B5EF4-FFF2-40B4-BE49-F238E27FC236}">
                <a16:creationId xmlns:a16="http://schemas.microsoft.com/office/drawing/2014/main" id="{D40078BC-3459-4323-F3C5-D55067C2763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Marcador de Posição de Notas 2">
            <a:extLst>
              <a:ext uri="{FF2B5EF4-FFF2-40B4-BE49-F238E27FC236}">
                <a16:creationId xmlns:a16="http://schemas.microsoft.com/office/drawing/2014/main" id="{016B80A6-D389-8917-217B-1E8916CD50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/>
              <a:t>Vasco</a:t>
            </a:r>
          </a:p>
          <a:p>
            <a:endParaRPr lang="pt-PT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35063AB1-A4BD-31EA-0B80-24BA4741560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3061DE-1A84-479A-A6FE-10593A325B84}" type="slidenum">
              <a:rPr lang="pt-PT" smtClean="0"/>
              <a:t>11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1251952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AF0319-3A01-80E4-3D39-BA599A4400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04F557F-1369-0D94-35E4-380525FF477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E322BF3-87D4-1485-AC5A-3683EF02DC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/>
              <a:t>Joao</a:t>
            </a:r>
            <a:br>
              <a:rPr lang="pt-PT"/>
            </a:br>
            <a:endParaRPr lang="pt-P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755522-42A8-A8E6-66B7-C25469651D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3061DE-1A84-479A-A6FE-10593A325B84}" type="slidenum">
              <a:rPr lang="pt-PT" smtClean="0"/>
              <a:t>12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3893971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A64517-EF19-E148-7C9C-9AD0AAF509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4A41643-595E-236B-12C1-57802A5C900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21F391B-572B-DC8C-2551-6E19B53351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/>
              <a:t>Joao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30952D-6B3A-1E44-08CE-BB482616681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3061DE-1A84-479A-A6FE-10593A325B84}" type="slidenum">
              <a:rPr lang="pt-PT" smtClean="0"/>
              <a:t>13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3527922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/>
              <a:t>Joao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3061DE-1A84-479A-A6FE-10593A325B84}" type="slidenum">
              <a:rPr lang="pt-PT" smtClean="0"/>
              <a:t>14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601993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/>
              <a:t>todos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3061DE-1A84-479A-A6FE-10593A325B84}" type="slidenum">
              <a:rPr lang="pt-PT" smtClean="0"/>
              <a:t>15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9439911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/>
              <a:t>João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3061DE-1A84-479A-A6FE-10593A325B84}" type="slidenum">
              <a:rPr lang="pt-PT" smtClean="0"/>
              <a:t>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915865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/>
              <a:t>João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3061DE-1A84-479A-A6FE-10593A325B84}" type="slidenum">
              <a:rPr lang="pt-PT" smtClean="0"/>
              <a:t>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708140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DCA00F-3D4A-4E09-3649-D4BA38BA41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044F255-7380-16B5-2F93-C6AACDBD955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FD91A66-C118-4C5E-33AB-ABEECC2831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/>
              <a:t>João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9ACD23-6A1F-926D-1DEA-418CA8932FA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3061DE-1A84-479A-A6FE-10593A325B84}" type="slidenum">
              <a:rPr lang="pt-PT" smtClean="0"/>
              <a:t>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1132661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D5043D-CDA1-09F3-164B-4E9C09440C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>
            <a:extLst>
              <a:ext uri="{FF2B5EF4-FFF2-40B4-BE49-F238E27FC236}">
                <a16:creationId xmlns:a16="http://schemas.microsoft.com/office/drawing/2014/main" id="{08D38A4F-E5EC-B39F-AFED-7B709C4A566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Marcador de Posição de Notas 2">
            <a:extLst>
              <a:ext uri="{FF2B5EF4-FFF2-40B4-BE49-F238E27FC236}">
                <a16:creationId xmlns:a16="http://schemas.microsoft.com/office/drawing/2014/main" id="{C07A5485-60C1-2356-9547-469165900A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/>
              <a:t>tomas</a:t>
            </a: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E060B113-A00B-4480-3D1F-1C17209ED05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3061DE-1A84-479A-A6FE-10593A325B84}" type="slidenum">
              <a:rPr lang="pt-PT" smtClean="0"/>
              <a:t>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954018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/>
              <a:t>tomas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3061DE-1A84-479A-A6FE-10593A325B84}" type="slidenum">
              <a:rPr lang="pt-PT" smtClean="0"/>
              <a:t>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837480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/>
              <a:t>tomas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3061DE-1A84-479A-A6FE-10593A325B84}" type="slidenum">
              <a:rPr lang="pt-PT" smtClean="0"/>
              <a:t>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817179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/>
              <a:t>tomas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3061DE-1A84-479A-A6FE-10593A325B84}" type="slidenum">
              <a:rPr lang="pt-PT" smtClean="0"/>
              <a:t>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082921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E40BC8-A444-7DBB-96AE-5033CACB27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>
            <a:extLst>
              <a:ext uri="{FF2B5EF4-FFF2-40B4-BE49-F238E27FC236}">
                <a16:creationId xmlns:a16="http://schemas.microsoft.com/office/drawing/2014/main" id="{E0DA1433-7C50-F997-4795-9A60C10630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Marcador de Posição de Notas 2">
            <a:extLst>
              <a:ext uri="{FF2B5EF4-FFF2-40B4-BE49-F238E27FC236}">
                <a16:creationId xmlns:a16="http://schemas.microsoft.com/office/drawing/2014/main" id="{443CBAF4-E261-F861-85B1-1C7C90A823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/>
              <a:t>Vasco</a:t>
            </a:r>
            <a:br>
              <a:rPr lang="pt-PT"/>
            </a:br>
            <a:endParaRPr lang="pt-PT"/>
          </a:p>
          <a:p>
            <a:endParaRPr lang="pt-PT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0F7599EB-9EFC-E158-2EFA-4BF3A7E3F5D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3061DE-1A84-479A-A6FE-10593A325B84}" type="slidenum">
              <a:rPr lang="pt-PT" smtClean="0"/>
              <a:t>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377819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7" Type="http://schemas.openxmlformats.org/officeDocument/2006/relationships/image" Target="../media/image20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16040" y="4434840"/>
            <a:ext cx="4941771" cy="1122202"/>
          </a:xfrm>
        </p:spPr>
        <p:txBody>
          <a:bodyPr anchor="b">
            <a:noAutofit/>
          </a:bodyPr>
          <a:lstStyle>
            <a:lvl1pPr algn="l">
              <a:defRPr sz="360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396660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04F1E16-9A84-4D0E-9706-79C396AF6A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9912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arket comparis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063855" y="3064615"/>
            <a:ext cx="1240971" cy="823912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A066E2EA-C6EA-4A02-818E-33BD582D92E7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5475514" y="3064615"/>
            <a:ext cx="1240971" cy="823912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97B9C3B0-3522-407C-B662-631E19ECC95F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8887174" y="3064615"/>
            <a:ext cx="1240971" cy="823912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29698" y="4824188"/>
            <a:ext cx="3124093" cy="462927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526261" y="4824188"/>
            <a:ext cx="3139479" cy="46292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2000" cap="all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7938210" y="4824188"/>
            <a:ext cx="3124093" cy="462927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B38B0D13-BD5F-460B-B337-F4A934202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65141" y="2358007"/>
            <a:ext cx="2438400" cy="20193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BE72876B-D3DA-4462-9E24-3354D8D02A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00625" y="2531837"/>
            <a:ext cx="2190750" cy="194310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14A539B6-6E3F-41BA-ACE2-76E8BB6516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45608" y="2421056"/>
            <a:ext cx="2324100" cy="2057400"/>
          </a:xfrm>
          <a:prstGeom prst="rect">
            <a:avLst/>
          </a:prstGeom>
        </p:spPr>
      </p:pic>
      <p:sp>
        <p:nvSpPr>
          <p:cNvPr id="25" name="Content Placeholder 3">
            <a:extLst>
              <a:ext uri="{FF2B5EF4-FFF2-40B4-BE49-F238E27FC236}">
                <a16:creationId xmlns:a16="http://schemas.microsoft.com/office/drawing/2014/main" id="{82D8880F-3EAC-45C9-91F2-19A193791A18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1129698" y="5280763"/>
            <a:ext cx="3124093" cy="46292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6" name="Content Placeholder 5">
            <a:extLst>
              <a:ext uri="{FF2B5EF4-FFF2-40B4-BE49-F238E27FC236}">
                <a16:creationId xmlns:a16="http://schemas.microsoft.com/office/drawing/2014/main" id="{9019518E-E850-403D-A5B5-4B53F8C4A56B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4526261" y="5280763"/>
            <a:ext cx="3139479" cy="46292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lnSpc>
                <a:spcPct val="100000"/>
              </a:lnSpc>
              <a:buNone/>
              <a:defRPr sz="1400" cap="none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A8058154-45E5-403E-B714-AC85774F391F}"/>
              </a:ext>
            </a:extLst>
          </p:cNvPr>
          <p:cNvSpPr>
            <a:spLocks noGrp="1"/>
          </p:cNvSpPr>
          <p:nvPr>
            <p:ph sz="half" idx="19"/>
          </p:nvPr>
        </p:nvSpPr>
        <p:spPr>
          <a:xfrm>
            <a:off x="7938210" y="5280763"/>
            <a:ext cx="3124093" cy="46292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fld id="{B5ACBCB6-1C92-453F-AEF3-C4D46EBAE247}" type="datetime1">
              <a:rPr lang="en-US" smtClean="0"/>
              <a:t>11/6/2025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D57F1E4F-1CFF-5643-939E-02111984F56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3037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wo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892177"/>
            <a:ext cx="8421688" cy="1325563"/>
          </a:xfrm>
        </p:spPr>
        <p:txBody>
          <a:bodyPr>
            <a:normAutofit/>
          </a:bodyPr>
          <a:lstStyle>
            <a:lvl1pPr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76936"/>
            <a:ext cx="3924300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933700" y="3834606"/>
            <a:ext cx="3924300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76936"/>
            <a:ext cx="3943627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10173" y="3834606"/>
            <a:ext cx="3943627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fld id="{9B4AD583-FFF2-4E9D-996A-7DED30A70072}" type="datetime1">
              <a:rPr lang="en-US" smtClean="0"/>
              <a:t>11/6/2025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D57F1E4F-1CFF-5643-939E-02111984F565}" type="slidenum">
              <a:rPr lang="en-US" smtClean="0"/>
              <a:t>‹nº›</a:t>
            </a:fld>
            <a:endParaRPr lang="en-US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EE24E1DB-1F20-4C28-8069-D9219D1F8B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368030" cy="391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5445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adra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:a16="http://schemas.microsoft.com/office/drawing/2014/main" id="{B495A4C6-232E-4A1A-B575-7EF7F414FD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>
            <a:lvl1pPr algn="l"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2B4C6F7E-40F0-42B1-AFE0-D3C95660E0D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42517" y="1599947"/>
            <a:ext cx="1706965" cy="49202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all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42EE46E3-709F-4AE9-AECE-FD647B6DCFD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738732" y="2378452"/>
            <a:ext cx="1183179" cy="49202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cap="none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3194FB4F-01AC-4A0E-BBE2-CF2B69F6FAC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522269" y="2169263"/>
            <a:ext cx="1706965" cy="104857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 cap="all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8E76F955-6B23-4972-8E86-603F19ECF6C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21894" y="3528829"/>
            <a:ext cx="1393863" cy="49202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cap="all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DDA77547-4FF4-4B15-96F1-DC9B00175B4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940449" y="3528829"/>
            <a:ext cx="1380681" cy="49202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cap="all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6E6B6915-DFCC-44EB-9C61-6B7725D1B79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637747" y="4634331"/>
            <a:ext cx="1183179" cy="49202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cap="none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6718CC56-7B04-41D0-A320-CCCDC20D761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175224" y="4459860"/>
            <a:ext cx="1183179" cy="49202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cap="none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778E1C09-B7DB-4CE7-A5B9-90BCF54448B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552714" y="4321788"/>
            <a:ext cx="1183179" cy="49202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cap="none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7CFA026C-42CE-4C20-9DDE-417FDF6CB4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42517" y="5468790"/>
            <a:ext cx="1706965" cy="49202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all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0AFAA95F-1461-496C-BAB4-D5D0594554F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801857" y="5195673"/>
            <a:ext cx="1183179" cy="49202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cap="none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D194B4E-75F4-47BE-B171-9C64697AB9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2315757" y="3774842"/>
            <a:ext cx="7624692" cy="0"/>
          </a:xfrm>
          <a:prstGeom prst="line">
            <a:avLst/>
          </a:prstGeom>
          <a:ln w="444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EFDA35F-76DF-4FDC-90C9-F9FEDF3227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6096000" y="2091972"/>
            <a:ext cx="4678" cy="3376818"/>
          </a:xfrm>
          <a:prstGeom prst="line">
            <a:avLst/>
          </a:prstGeom>
          <a:ln w="444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Date Placeholder 2">
            <a:extLst>
              <a:ext uri="{FF2B5EF4-FFF2-40B4-BE49-F238E27FC236}">
                <a16:creationId xmlns:a16="http://schemas.microsoft.com/office/drawing/2014/main" id="{B8C04945-62C9-4964-8891-6D30EA90D21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CC00BD63-4F73-4365-A828-2D006F01D60D}" type="datetime1">
              <a:rPr lang="en-US" smtClean="0"/>
              <a:t>11/6/2025</a:t>
            </a:fld>
            <a:endParaRPr lang="en-US"/>
          </a:p>
        </p:txBody>
      </p:sp>
      <p:sp>
        <p:nvSpPr>
          <p:cNvPr id="32" name="Footer Placeholder 3">
            <a:extLst>
              <a:ext uri="{FF2B5EF4-FFF2-40B4-BE49-F238E27FC236}">
                <a16:creationId xmlns:a16="http://schemas.microsoft.com/office/drawing/2014/main" id="{51029B8B-F669-4889-98DD-901661178D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900"/>
            </a:lvl1pPr>
          </a:lstStyle>
          <a:p>
            <a:endParaRPr lang="en-US"/>
          </a:p>
        </p:txBody>
      </p:sp>
      <p:sp>
        <p:nvSpPr>
          <p:cNvPr id="33" name="Slide Number Placeholder 4">
            <a:extLst>
              <a:ext uri="{FF2B5EF4-FFF2-40B4-BE49-F238E27FC236}">
                <a16:creationId xmlns:a16="http://schemas.microsoft.com/office/drawing/2014/main" id="{7A0B84D6-438D-4B3B-B52C-6F5EC159B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D57F1E4F-1CFF-5643-939E-02111984F56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0914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AE202E03-5C65-4305-B969-65220AD410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41825" b="23071"/>
          <a:stretch/>
        </p:blipFill>
        <p:spPr>
          <a:xfrm flipH="1">
            <a:off x="0" y="0"/>
            <a:ext cx="5441888" cy="6858000"/>
          </a:xfrm>
          <a:custGeom>
            <a:avLst/>
            <a:gdLst>
              <a:gd name="connsiteX0" fmla="*/ 5441888 w 5441888"/>
              <a:gd name="connsiteY0" fmla="*/ 0 h 6858000"/>
              <a:gd name="connsiteX1" fmla="*/ 0 w 5441888"/>
              <a:gd name="connsiteY1" fmla="*/ 0 h 6858000"/>
              <a:gd name="connsiteX2" fmla="*/ 0 w 5441888"/>
              <a:gd name="connsiteY2" fmla="*/ 6858000 h 6858000"/>
              <a:gd name="connsiteX3" fmla="*/ 5441888 w 5441888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41888" h="6858000">
                <a:moveTo>
                  <a:pt x="5441888" y="0"/>
                </a:moveTo>
                <a:lnTo>
                  <a:pt x="0" y="0"/>
                </a:lnTo>
                <a:lnTo>
                  <a:pt x="0" y="6858000"/>
                </a:lnTo>
                <a:lnTo>
                  <a:pt x="5441888" y="6858000"/>
                </a:lnTo>
                <a:close/>
              </a:path>
            </a:pathLst>
          </a:cu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1E1C8C6D-0530-475B-A7F7-0E00C33ACF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20169" y="1152771"/>
            <a:ext cx="5431971" cy="846301"/>
          </a:xfrm>
        </p:spPr>
        <p:txBody>
          <a:bodyPr anchor="t">
            <a:normAutofit/>
          </a:bodyPr>
          <a:lstStyle>
            <a:lvl1pPr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Text Placeholder 15">
            <a:extLst>
              <a:ext uri="{FF2B5EF4-FFF2-40B4-BE49-F238E27FC236}">
                <a16:creationId xmlns:a16="http://schemas.microsoft.com/office/drawing/2014/main" id="{3D2778A3-7084-4333-8349-03B1FEB5FE7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2469515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70ED2545-F96B-400C-B6F4-F1D2D83B724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2798940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6" name="Text Placeholder 15">
            <a:extLst>
              <a:ext uri="{FF2B5EF4-FFF2-40B4-BE49-F238E27FC236}">
                <a16:creationId xmlns:a16="http://schemas.microsoft.com/office/drawing/2014/main" id="{4A2FECA2-3808-47DC-84EB-CD3395C2052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3569311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7" name="Text Placeholder 18">
            <a:extLst>
              <a:ext uri="{FF2B5EF4-FFF2-40B4-BE49-F238E27FC236}">
                <a16:creationId xmlns:a16="http://schemas.microsoft.com/office/drawing/2014/main" id="{24393B9A-03C4-45C1-8172-F8B354458A4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3898736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8" name="Text Placeholder 15">
            <a:extLst>
              <a:ext uri="{FF2B5EF4-FFF2-40B4-BE49-F238E27FC236}">
                <a16:creationId xmlns:a16="http://schemas.microsoft.com/office/drawing/2014/main" id="{18EC24A5-B4A5-4BAB-AE40-30EB69D6EF7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4669107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9" name="Text Placeholder 18">
            <a:extLst>
              <a:ext uri="{FF2B5EF4-FFF2-40B4-BE49-F238E27FC236}">
                <a16:creationId xmlns:a16="http://schemas.microsoft.com/office/drawing/2014/main" id="{726F36C0-4E6A-4A10-960D-11D78D04447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998532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Date Placeholder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15820DDB-566C-4223-8F9A-0849D9A6C25D}" type="datetime1">
              <a:rPr lang="en-US" smtClean="0"/>
              <a:t>11/6/2025</a:t>
            </a:fld>
            <a:endParaRPr lang="en-US"/>
          </a:p>
        </p:txBody>
      </p:sp>
      <p:sp>
        <p:nvSpPr>
          <p:cNvPr id="22" name="Footer Placeholder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900"/>
            </a:lvl1pPr>
          </a:lstStyle>
          <a:p>
            <a:endParaRPr lang="en-US"/>
          </a:p>
        </p:txBody>
      </p:sp>
      <p:sp>
        <p:nvSpPr>
          <p:cNvPr id="24" name="Slide Number Placeholder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D57F1E4F-1CFF-5643-939E-02111984F56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1601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hart and tab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l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B250D272-9B39-4C2D-B0F5-21010D11E4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48749" y="1361938"/>
            <a:ext cx="6765925" cy="496888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Chart Placeholder 6">
            <a:extLst>
              <a:ext uri="{FF2B5EF4-FFF2-40B4-BE49-F238E27FC236}">
                <a16:creationId xmlns:a16="http://schemas.microsoft.com/office/drawing/2014/main" id="{08AF2DB4-A973-4307-B59C-6058A138835C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838200" y="2286002"/>
            <a:ext cx="6094270" cy="3542143"/>
          </a:xfrm>
        </p:spPr>
        <p:txBody>
          <a:bodyPr/>
          <a:lstStyle/>
          <a:p>
            <a:r>
              <a:rPr lang="en-GB"/>
              <a:t>Click icon to add chart</a:t>
            </a:r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39C283A-EC40-421C-8A0E-F9A3161C889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858125" y="2284624"/>
            <a:ext cx="3147332" cy="306388"/>
          </a:xfrm>
        </p:spPr>
        <p:txBody>
          <a:bodyPr>
            <a:noAutofit/>
          </a:bodyPr>
          <a:lstStyle>
            <a:lvl1pPr marL="0" indent="0">
              <a:buNone/>
              <a:defRPr sz="1400" cap="all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305CA2B1-D510-4949-A638-C1A064DA41A7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7858125" y="2779713"/>
            <a:ext cx="3148013" cy="3095625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914400" indent="0">
              <a:buNone/>
              <a:defRPr sz="105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1371600" indent="0"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marL="1828800" indent="0"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/>
              <a:t>Click to add content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fld id="{366CA1E6-C6DD-4756-A303-FBE23FC74959}" type="datetime1">
              <a:rPr lang="en-US" smtClean="0"/>
              <a:t>11/6/2025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D57F1E4F-1CFF-5643-939E-02111984F56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1761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meli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D46070C-E825-43D0-99F4-8B4614131131}"/>
              </a:ext>
            </a:extLst>
          </p:cNvPr>
          <p:cNvSpPr/>
          <p:nvPr/>
        </p:nvSpPr>
        <p:spPr>
          <a:xfrm>
            <a:off x="0" y="3057683"/>
            <a:ext cx="12191998" cy="20101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l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E4E92FC5-6FC2-45C2-9200-3244F9EA69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354712"/>
            <a:ext cx="731520" cy="457200"/>
          </a:xfrm>
        </p:spPr>
        <p:txBody>
          <a:bodyPr anchor="ctr"/>
          <a:lstStyle>
            <a:lvl1pPr marL="0" indent="0" algn="l">
              <a:buNone/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Year</a:t>
            </a:r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4D75C136-D6C3-4431-8776-997070627AA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FD15D323-BFE3-4ACE-9A2E-C9EB69458B1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388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3B520767-B49F-4503-8120-B66E411F33E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30C2F5A0-E03E-4C89-B9EB-8D48889F5F9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B3645A3-D681-45BF-B195-452D000802C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292468"/>
            <a:ext cx="731520" cy="457200"/>
          </a:xfrm>
        </p:spPr>
        <p:txBody>
          <a:bodyPr anchor="ctr"/>
          <a:lstStyle>
            <a:lvl1pPr marL="0" indent="0" algn="l">
              <a:buNone/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Year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59D3CBFE-13C8-4DB1-A831-9393264923E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82385A0A-C61D-4BBD-AC77-D7642F895E2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FED89FCE-7507-4C8C-923F-92229058946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F2F73935-BF53-4510-8B8F-EDB1CD56A1B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2A9276DB-F427-4F8E-8E4C-466600F390F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79023948-0C1E-4DAB-B885-1C713409AA0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4AB6A03C-6180-41ED-A88D-ECBB80D160F2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145AD645-55F0-41A9-AC53-ED30BF1340B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C39F248D-01B4-40EE-B483-E8E81806DFBE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1D0F1859-7A34-42DF-873E-2CF864E4C4B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7602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6EB397AF-B5C1-40FE-86D4-BA660E4C6E46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AF1343D5-DC0F-4C7E-967F-CFC300A2C80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9AD688A5-D2DF-4FC3-8171-FAEA8C4F5566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EA05A5D4-01B0-4932-B03E-571986E282EA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72A84601-CD4F-49ED-8D51-CEF03236305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C49FB196-753D-4A12-9460-57D8AB4B540B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DFC05EC7-9D6C-486B-9E2F-D3612013C0A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98F455FB-241B-4E1F-B581-FA6CBA239545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9E38664A-8108-4E24-800B-3C32ADA43978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2908458B-A3ED-4855-9E08-108D7C4A8D36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FA35437-CCDE-4D92-B879-F23B329C8EC3}"/>
              </a:ext>
            </a:extLst>
          </p:cNvPr>
          <p:cNvSpPr/>
          <p:nvPr/>
        </p:nvSpPr>
        <p:spPr>
          <a:xfrm>
            <a:off x="929640" y="4034785"/>
            <a:ext cx="10332720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6" name="Date Placeholder 2">
            <a:extLst>
              <a:ext uri="{FF2B5EF4-FFF2-40B4-BE49-F238E27FC236}">
                <a16:creationId xmlns:a16="http://schemas.microsoft.com/office/drawing/2014/main" id="{1CDC588F-73BC-4108-974B-0EAAB8213CE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D0FCC0EF-6161-42A8-8513-727152F03BFA}" type="datetime1">
              <a:rPr lang="en-US" smtClean="0"/>
              <a:t>11/6/2025</a:t>
            </a:fld>
            <a:endParaRPr lang="en-US"/>
          </a:p>
        </p:txBody>
      </p:sp>
      <p:sp>
        <p:nvSpPr>
          <p:cNvPr id="37" name="Footer Placeholder 3">
            <a:extLst>
              <a:ext uri="{FF2B5EF4-FFF2-40B4-BE49-F238E27FC236}">
                <a16:creationId xmlns:a16="http://schemas.microsoft.com/office/drawing/2014/main" id="{B2AC1EB2-9B8F-4077-8B66-64F9549F2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900"/>
            </a:lvl1pPr>
          </a:lstStyle>
          <a:p>
            <a:endParaRPr lang="en-US"/>
          </a:p>
        </p:txBody>
      </p:sp>
      <p:sp>
        <p:nvSpPr>
          <p:cNvPr id="38" name="Slide Number Placeholder 4">
            <a:extLst>
              <a:ext uri="{FF2B5EF4-FFF2-40B4-BE49-F238E27FC236}">
                <a16:creationId xmlns:a16="http://schemas.microsoft.com/office/drawing/2014/main" id="{28DE3E33-346A-45AF-B164-CB5DF04FA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D57F1E4F-1CFF-5643-939E-02111984F56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5653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rt 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fld id="{386BEE84-2653-4A33-9085-E97E73922889}" type="datetime1">
              <a:rPr lang="en-US" smtClean="0"/>
              <a:t>11/6/2025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6988B2D-0240-4256-8268-4B9FF1E72363}"/>
              </a:ext>
            </a:extLst>
          </p:cNvPr>
          <p:cNvCxnSpPr>
            <a:cxnSpLocks/>
          </p:cNvCxnSpPr>
          <p:nvPr/>
        </p:nvCxnSpPr>
        <p:spPr>
          <a:xfrm flipV="1">
            <a:off x="0" y="0"/>
            <a:ext cx="2590800" cy="7620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8EEAAE1-3D04-41C3-B2D2-B3BEF34C3B27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704850" cy="1027906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D57F1E4F-1CFF-5643-939E-02111984F565}" type="slidenum">
              <a:rPr lang="en-US" smtClean="0"/>
              <a:t>‹nº›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5756781-A599-0594-4502-A54BC85E87FF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838199" y="2136775"/>
            <a:ext cx="10515599" cy="36972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61934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 Slide 4 Peop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87181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36914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8" name="Picture Placeholder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2757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 algn="l">
              <a:lnSpc>
                <a:spcPct val="10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</a:lstStyle>
          <a:p>
            <a:pPr lvl="0"/>
            <a:r>
              <a:rPr lang="en-GB"/>
              <a:t>Click icon to add picture</a:t>
            </a:r>
            <a:endParaRPr lang="en-US"/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74745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43248" y="5084524"/>
            <a:ext cx="2123743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692980" y="5099206"/>
            <a:ext cx="2135755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183644" y="5099206"/>
            <a:ext cx="2123743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603525" y="5084524"/>
            <a:ext cx="2123742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487181" y="5464114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36913" y="5478796"/>
            <a:ext cx="1855949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327577" y="5478796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7458" y="5464114"/>
            <a:ext cx="184551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fld id="{2218E25F-59DF-406F-9F34-F48D5055E60C}" type="datetime1">
              <a:rPr lang="en-US" smtClean="0"/>
              <a:t>11/6/2025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D57F1E4F-1CFF-5643-939E-02111984F565}" type="slidenum">
              <a:rPr lang="en-US" smtClean="0"/>
              <a:t>‹nº›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E4B72DA-52CB-4D39-A342-8857B4D959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 flipH="1" flipV="1">
            <a:off x="7334250" y="0"/>
            <a:ext cx="4857750" cy="76200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1D9BCDA-DFB7-41A4-A7C7-CEE86CEDCB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1487150" y="0"/>
            <a:ext cx="704850" cy="1724025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96306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936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 Slide 8 Peopl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877176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26270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8" name="Picture Placeholder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716934" y="2428875"/>
            <a:ext cx="1066800" cy="1066800"/>
          </a:xfrm>
          <a:solidFill>
            <a:schemeClr val="tx1"/>
          </a:solidFill>
        </p:spPr>
        <p:txBody>
          <a:bodyPr>
            <a:noAutofit/>
          </a:bodyPr>
          <a:lstStyle>
            <a:lvl1pPr marL="0" indent="0" algn="l"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2pPr>
          </a:lstStyle>
          <a:p>
            <a:pPr lvl="0"/>
            <a:r>
              <a:rPr lang="en-GB"/>
              <a:t>Click icon to add picture</a:t>
            </a:r>
            <a:endParaRPr lang="en-US"/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13681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00168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390120" y="3782039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49262" y="3669060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739214" y="3796721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339926" y="3669060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217963" y="3796721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759806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634432" y="3782039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5" name="Picture Placeholder 10">
            <a:extLst>
              <a:ext uri="{FF2B5EF4-FFF2-40B4-BE49-F238E27FC236}">
                <a16:creationId xmlns:a16="http://schemas.microsoft.com/office/drawing/2014/main" id="{1EBAEB1D-A7F9-4F90-B642-4277D3802BA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877176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56" name="Picture Placeholder 10">
            <a:extLst>
              <a:ext uri="{FF2B5EF4-FFF2-40B4-BE49-F238E27FC236}">
                <a16:creationId xmlns:a16="http://schemas.microsoft.com/office/drawing/2014/main" id="{9461A69E-14C8-4325-89AF-D4257C1C05B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226270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57" name="Picture Placeholder 10">
            <a:extLst>
              <a:ext uri="{FF2B5EF4-FFF2-40B4-BE49-F238E27FC236}">
                <a16:creationId xmlns:a16="http://schemas.microsoft.com/office/drawing/2014/main" id="{0FB38616-82FB-4DAD-A82E-3777ACB41148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71693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2pPr>
          </a:lstStyle>
          <a:p>
            <a:pPr lvl="0"/>
            <a:r>
              <a:rPr lang="en-GB"/>
              <a:t>Click icon to add picture</a:t>
            </a:r>
            <a:endParaRPr lang="en-US"/>
          </a:p>
        </p:txBody>
      </p:sp>
      <p:sp>
        <p:nvSpPr>
          <p:cNvPr id="58" name="Picture Placeholder 10">
            <a:extLst>
              <a:ext uri="{FF2B5EF4-FFF2-40B4-BE49-F238E27FC236}">
                <a16:creationId xmlns:a16="http://schemas.microsoft.com/office/drawing/2014/main" id="{622ED9F4-EB9B-4588-8501-BFECB846EE73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913681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22930C5B-603C-494E-A467-8B394D01D406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1500168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2" name="Text Placeholder 2">
            <a:extLst>
              <a:ext uri="{FF2B5EF4-FFF2-40B4-BE49-F238E27FC236}">
                <a16:creationId xmlns:a16="http://schemas.microsoft.com/office/drawing/2014/main" id="{540C455F-A23B-493F-B95E-AB485D91DA6A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1390120" y="5640875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9" name="Text Placeholder 2">
            <a:extLst>
              <a:ext uri="{FF2B5EF4-FFF2-40B4-BE49-F238E27FC236}">
                <a16:creationId xmlns:a16="http://schemas.microsoft.com/office/drawing/2014/main" id="{6D1C374C-DAF7-40EF-B279-4EC7A2AFE6A2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3849262" y="5527896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3" name="Text Placeholder 2">
            <a:extLst>
              <a:ext uri="{FF2B5EF4-FFF2-40B4-BE49-F238E27FC236}">
                <a16:creationId xmlns:a16="http://schemas.microsoft.com/office/drawing/2014/main" id="{421FF438-E4E8-4643-BCB3-4A1C12429042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3739214" y="5655557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0" name="Text Placeholder 2">
            <a:extLst>
              <a:ext uri="{FF2B5EF4-FFF2-40B4-BE49-F238E27FC236}">
                <a16:creationId xmlns:a16="http://schemas.microsoft.com/office/drawing/2014/main" id="{D4FEDD19-A7BA-45BB-93A0-F1E896C9F26D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6339926" y="5527896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4" name="Text Placeholder 2">
            <a:extLst>
              <a:ext uri="{FF2B5EF4-FFF2-40B4-BE49-F238E27FC236}">
                <a16:creationId xmlns:a16="http://schemas.microsoft.com/office/drawing/2014/main" id="{A12F0175-7AEE-46B1-9590-D4A427680DC7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6229878" y="5655557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1" name="Text Placeholder 2">
            <a:extLst>
              <a:ext uri="{FF2B5EF4-FFF2-40B4-BE49-F238E27FC236}">
                <a16:creationId xmlns:a16="http://schemas.microsoft.com/office/drawing/2014/main" id="{5026D39F-46AB-4680-9A52-F367344A3531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8759806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5" name="Text Placeholder 2">
            <a:extLst>
              <a:ext uri="{FF2B5EF4-FFF2-40B4-BE49-F238E27FC236}">
                <a16:creationId xmlns:a16="http://schemas.microsoft.com/office/drawing/2014/main" id="{04E11FE2-6320-4E8C-A5B3-8104AF329ADA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8634432" y="5640875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fld id="{1B74E7E8-A116-4D33-9C92-EF8380030142}" type="datetime1">
              <a:rPr lang="en-US" smtClean="0"/>
              <a:t>11/6/2025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fld id="{D57F1E4F-1CFF-5643-939E-02111984F565}" type="slidenum">
              <a:rPr lang="en-US" smtClean="0"/>
              <a:t>‹nº›</a:t>
            </a:fld>
            <a:endParaRPr lang="en-US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B0DFD584-E5CF-41EF-B51E-679CE22DDF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73953"/>
            <a:ext cx="2057400" cy="1647825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E5C02DDF-25A6-42C7-9525-F279CE2095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49000" y="5180889"/>
            <a:ext cx="11430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1256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ADC2540D-94C4-405B-8607-0CEDD6F54B9C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1075447" y="2370670"/>
            <a:ext cx="1856232" cy="1664208"/>
          </a:xfrm>
        </p:spPr>
        <p:txBody>
          <a:bodyPr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add content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200" y="3788813"/>
            <a:ext cx="2330726" cy="804859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E43D2F47-FAF2-42C2-967D-251DD4B940D7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838200" y="4464810"/>
            <a:ext cx="2330726" cy="438505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5120722"/>
            <a:ext cx="2330726" cy="853167"/>
          </a:xfrm>
        </p:spPr>
        <p:txBody>
          <a:bodyPr lIns="0" r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4" name="Content Placeholder 10">
            <a:extLst>
              <a:ext uri="{FF2B5EF4-FFF2-40B4-BE49-F238E27FC236}">
                <a16:creationId xmlns:a16="http://schemas.microsoft.com/office/drawing/2014/main" id="{11C6EC54-ADFA-4CFF-9E9B-DC7E96C854C2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3805651" y="2370670"/>
            <a:ext cx="1856232" cy="1664208"/>
          </a:xfrm>
        </p:spPr>
        <p:txBody>
          <a:bodyPr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add content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3562665" y="3788813"/>
            <a:ext cx="2342205" cy="804859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3322C250-87FC-4F14-A42C-FFDA120D0D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62665" y="4464810"/>
            <a:ext cx="2342205" cy="438505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562665" y="5120722"/>
            <a:ext cx="2342205" cy="853167"/>
          </a:xfrm>
        </p:spPr>
        <p:txBody>
          <a:bodyPr lIns="0" r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5" name="Content Placeholder 10">
            <a:extLst>
              <a:ext uri="{FF2B5EF4-FFF2-40B4-BE49-F238E27FC236}">
                <a16:creationId xmlns:a16="http://schemas.microsoft.com/office/drawing/2014/main" id="{1B6DD41C-FCE2-4AC6-A235-2FF1B905DAAD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6530117" y="2370670"/>
            <a:ext cx="1856232" cy="1664208"/>
          </a:xfrm>
        </p:spPr>
        <p:txBody>
          <a:bodyPr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add content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298609" y="3788813"/>
            <a:ext cx="2330726" cy="804859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D3C675D6-83FA-4036-B516-098EDCAF2506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298609" y="4464810"/>
            <a:ext cx="2330726" cy="438505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6298609" y="5120722"/>
            <a:ext cx="2330726" cy="853167"/>
          </a:xfrm>
        </p:spPr>
        <p:txBody>
          <a:bodyPr lIns="0" r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6" name="Content Placeholder 10">
            <a:extLst>
              <a:ext uri="{FF2B5EF4-FFF2-40B4-BE49-F238E27FC236}">
                <a16:creationId xmlns:a16="http://schemas.microsoft.com/office/drawing/2014/main" id="{CEB4C3DB-E51E-4479-90C2-DFE5DB4B2482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9260321" y="2370670"/>
            <a:ext cx="1856232" cy="1664208"/>
          </a:xfrm>
        </p:spPr>
        <p:txBody>
          <a:bodyPr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add content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84A1E92D-A5BF-4268-BFF3-1418A1F03589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9023074" y="3788457"/>
            <a:ext cx="2330726" cy="804859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B6439AAC-8A96-4015-8A87-ED8DF7027B60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9023074" y="4464454"/>
            <a:ext cx="2330726" cy="438505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63D7850-C2A6-43CE-BBE4-8E81A0A59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238250" cy="1328057"/>
          </a:xfrm>
          <a:prstGeom prst="line">
            <a:avLst/>
          </a:prstGeom>
          <a:ln w="31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BAD3E03-2E3B-440C-9105-6F9D33006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3790950" cy="892177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492F9083-A886-4EEB-94D6-1FAE6DC33000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9023074" y="5120366"/>
            <a:ext cx="2330726" cy="853167"/>
          </a:xfrm>
        </p:spPr>
        <p:txBody>
          <a:bodyPr lIns="0" r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fld id="{A7B2C3BA-B8EB-416B-8263-0CCB6F91BF0D}" type="datetime1">
              <a:rPr lang="en-US" smtClean="0"/>
              <a:t>11/6/2025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D57F1E4F-1CFF-5643-939E-02111984F56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0355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514C6BF-376E-43E8-881D-2E76742699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5488815" y="0"/>
            <a:ext cx="670318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499" y="1020445"/>
            <a:ext cx="3171825" cy="1325563"/>
          </a:xfrm>
        </p:spPr>
        <p:txBody>
          <a:bodyPr anchor="b">
            <a:normAutofit/>
          </a:bodyPr>
          <a:lstStyle>
            <a:lvl1pPr>
              <a:defRPr sz="2800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499" y="2924175"/>
            <a:ext cx="3171825" cy="2519363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9F5093-3C53-4152-B8FE-0522E0795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/>
          <a:lstStyle>
            <a:lvl1pPr>
              <a:defRPr sz="900"/>
            </a:lvl1pPr>
          </a:lstStyle>
          <a:p>
            <a:fld id="{0E29298C-F85E-421A-A819-032D4DE8A6C1}" type="datetime1">
              <a:rPr lang="en-US" smtClean="0"/>
              <a:t>11/6/2025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/>
          <a:lstStyle>
            <a:lvl1pPr>
              <a:defRPr sz="900"/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D57F1E4F-1CFF-5643-939E-02111984F56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58319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76875" y="3682546"/>
            <a:ext cx="5111750" cy="1525588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87F08D6-2CA7-4A5A-BE34-07113DCA535D}"/>
              </a:ext>
            </a:extLst>
          </p:cNvPr>
          <p:cNvCxnSpPr>
            <a:cxnSpLocks/>
          </p:cNvCxnSpPr>
          <p:nvPr/>
        </p:nvCxnSpPr>
        <p:spPr>
          <a:xfrm flipH="1" flipV="1">
            <a:off x="0" y="876300"/>
            <a:ext cx="4762500" cy="1628775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768C87F-B9C3-4DFF-8454-F3F52CE4346B}"/>
              </a:ext>
            </a:extLst>
          </p:cNvPr>
          <p:cNvCxnSpPr>
            <a:cxnSpLocks/>
          </p:cNvCxnSpPr>
          <p:nvPr/>
        </p:nvCxnSpPr>
        <p:spPr>
          <a:xfrm flipH="1" flipV="1">
            <a:off x="2638425" y="0"/>
            <a:ext cx="2124076" cy="5186363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Date Placeholder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D32FA162-B043-40C9-A804-561FDB5F7A03}" type="datetime1">
              <a:rPr lang="en-US" smtClean="0"/>
              <a:t>11/6/2025</a:t>
            </a:fld>
            <a:endParaRPr lang="en-US"/>
          </a:p>
        </p:txBody>
      </p:sp>
      <p:sp>
        <p:nvSpPr>
          <p:cNvPr id="22" name="Footer Placeholder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900"/>
            </a:lvl1pPr>
          </a:lstStyle>
          <a:p>
            <a:endParaRPr lang="en-US"/>
          </a:p>
        </p:txBody>
      </p:sp>
      <p:sp>
        <p:nvSpPr>
          <p:cNvPr id="24" name="Slide Number Placeholder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D57F1E4F-1CFF-5643-939E-02111984F56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7249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anchor="b">
            <a:noAutofit/>
          </a:bodyPr>
          <a:lstStyle>
            <a:lvl1pPr algn="l">
              <a:defRPr sz="3200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3238103"/>
            <a:ext cx="4179570" cy="2004161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D3361C9-310A-4255-A94E-B77588962D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9" name="Date Placeholder 6">
            <a:extLst>
              <a:ext uri="{FF2B5EF4-FFF2-40B4-BE49-F238E27FC236}">
                <a16:creationId xmlns:a16="http://schemas.microsoft.com/office/drawing/2014/main" id="{BF358517-D7B7-40D0-A9D0-B650C808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fld id="{13844649-9AD5-46CF-BB9D-41B8B18B2D58}" type="datetime1">
              <a:rPr lang="en-US" smtClean="0"/>
              <a:t>11/6/2025</a:t>
            </a:fld>
            <a:endParaRPr lang="en-US"/>
          </a:p>
        </p:txBody>
      </p:sp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/>
          <a:lstStyle>
            <a:lvl1pPr>
              <a:defRPr sz="900"/>
            </a:lvl1pPr>
          </a:lstStyle>
          <a:p>
            <a:endParaRPr lang="en-US"/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fld id="{D57F1E4F-1CFF-5643-939E-02111984F56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09729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PT"/>
              <a:t>Clique no ícone para adicionar uma imagem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4880DC-BF0A-411C-8166-29CCD124E508}" type="datetime1">
              <a:rPr lang="en-US" smtClean="0"/>
              <a:t>11/6/2025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277362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7C19F-240C-49C8-843D-F20F4ECE0E02}" type="datetime1">
              <a:rPr lang="en-US" smtClean="0"/>
              <a:t>11/6/2025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4963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raphic 10">
            <a:extLst>
              <a:ext uri="{FF2B5EF4-FFF2-40B4-BE49-F238E27FC236}">
                <a16:creationId xmlns:a16="http://schemas.microsoft.com/office/drawing/2014/main" id="{9D2AF524-D4B4-4A3A-9CE4-EDAFE1D5A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13884" y="0"/>
            <a:ext cx="10078116" cy="6858000"/>
          </a:xfrm>
          <a:custGeom>
            <a:avLst/>
            <a:gdLst>
              <a:gd name="connsiteX0" fmla="*/ 3793236 w 10078116"/>
              <a:gd name="connsiteY0" fmla="*/ 6858000 h 6858000"/>
              <a:gd name="connsiteX1" fmla="*/ 0 w 10078116"/>
              <a:gd name="connsiteY1" fmla="*/ 0 h 6858000"/>
              <a:gd name="connsiteX2" fmla="*/ 10078116 w 10078116"/>
              <a:gd name="connsiteY2" fmla="*/ 0 h 6858000"/>
              <a:gd name="connsiteX3" fmla="*/ 10078116 w 100781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78116" h="6858000">
                <a:moveTo>
                  <a:pt x="3793236" y="6858000"/>
                </a:moveTo>
                <a:lnTo>
                  <a:pt x="0" y="0"/>
                </a:lnTo>
                <a:lnTo>
                  <a:pt x="10078116" y="0"/>
                </a:lnTo>
                <a:lnTo>
                  <a:pt x="10078116" y="685800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3987A5-99A6-4B33-BAAF-531596353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09419"/>
            <a:ext cx="4082142" cy="585788"/>
          </a:xfrm>
        </p:spPr>
        <p:txBody>
          <a:bodyPr>
            <a:normAutofit/>
          </a:bodyPr>
          <a:lstStyle>
            <a:lvl1pPr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BABF6CA-407C-4BF0-8234-1321A676E75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8318" y="1481138"/>
            <a:ext cx="2141764" cy="514350"/>
          </a:xfrm>
        </p:spPr>
        <p:txBody>
          <a:bodyPr anchor="ctr">
            <a:noAutofit/>
          </a:bodyPr>
          <a:lstStyle>
            <a:lvl1pPr marL="0" indent="0" algn="r">
              <a:buNone/>
              <a:defRPr sz="160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76D8129B-5B68-421C-968C-3663C86EFC7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4375" y="2557463"/>
            <a:ext cx="2141764" cy="514350"/>
          </a:xfrm>
        </p:spPr>
        <p:txBody>
          <a:bodyPr anchor="ctr">
            <a:noAutofit/>
          </a:bodyPr>
          <a:lstStyle>
            <a:lvl1pPr marL="0" indent="0" algn="r">
              <a:buNone/>
              <a:defRPr sz="160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6C741DCA-8EBD-44F5-9D38-E938A628ADC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20800" y="3633788"/>
            <a:ext cx="2141764" cy="514350"/>
          </a:xfrm>
        </p:spPr>
        <p:txBody>
          <a:bodyPr anchor="ctr">
            <a:noAutofit/>
          </a:bodyPr>
          <a:lstStyle>
            <a:lvl1pPr marL="0" indent="0" algn="r">
              <a:buNone/>
              <a:defRPr sz="160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5C43C6B1-A1BD-4A90-8B4B-F361C1BEDD2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905000" y="4710114"/>
            <a:ext cx="2141764" cy="514350"/>
          </a:xfrm>
        </p:spPr>
        <p:txBody>
          <a:bodyPr anchor="ctr">
            <a:noAutofit/>
          </a:bodyPr>
          <a:lstStyle>
            <a:lvl1pPr marL="0" indent="0" algn="r">
              <a:buNone/>
              <a:defRPr sz="160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5">
            <a:extLst>
              <a:ext uri="{FF2B5EF4-FFF2-40B4-BE49-F238E27FC236}">
                <a16:creationId xmlns:a16="http://schemas.microsoft.com/office/drawing/2014/main" id="{0C66E1BD-33F0-4B94-BF94-CD4698F85C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1535" y="1594478"/>
            <a:ext cx="5539095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5" name="Text Placeholder 15">
            <a:extLst>
              <a:ext uri="{FF2B5EF4-FFF2-40B4-BE49-F238E27FC236}">
                <a16:creationId xmlns:a16="http://schemas.microsoft.com/office/drawing/2014/main" id="{2D4661B1-6559-407A-9AEC-A46A0570AE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86028" y="2682564"/>
            <a:ext cx="5539095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6" name="Text Placeholder 15">
            <a:extLst>
              <a:ext uri="{FF2B5EF4-FFF2-40B4-BE49-F238E27FC236}">
                <a16:creationId xmlns:a16="http://schemas.microsoft.com/office/drawing/2014/main" id="{DCC983F7-6A25-42C0-811C-EA32138C5B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76937" y="3755394"/>
            <a:ext cx="5539095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7" name="Text Placeholder 15">
            <a:extLst>
              <a:ext uri="{FF2B5EF4-FFF2-40B4-BE49-F238E27FC236}">
                <a16:creationId xmlns:a16="http://schemas.microsoft.com/office/drawing/2014/main" id="{E83DA0EB-27DD-416A-8DA5-4AFDC8587E5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5279" y="4824430"/>
            <a:ext cx="5539095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3795F91-C721-4363-956D-756673AE7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53515" y="5023933"/>
            <a:ext cx="1513211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AC14461-E27D-413D-B31A-47B74646A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759917" y="3948451"/>
            <a:ext cx="1513211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D6AEA4C-7710-4829-BA87-8DD77F159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173453" y="2872686"/>
            <a:ext cx="1513211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9BD473E-6203-491C-87AC-54AC0AB23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586263" y="1796083"/>
            <a:ext cx="1513211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4DC36F-5D3E-439D-80B5-32633FC34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fld id="{DFF3F935-E29C-40A5-8BC5-ED5637534EF0}" type="datetime1">
              <a:rPr lang="en-US" smtClean="0"/>
              <a:t>11/6/2025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710A8A-CEC9-4787-A745-C28DD965F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155823" y="6356350"/>
            <a:ext cx="1808712" cy="365125"/>
          </a:xfrm>
        </p:spPr>
        <p:txBody>
          <a:bodyPr/>
          <a:lstStyle>
            <a:lvl1pPr algn="l">
              <a:defRPr sz="900"/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62BD04-8F01-472A-9456-4702A221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/>
          <a:lstStyle>
            <a:lvl1pPr>
              <a:defRPr sz="900"/>
            </a:lvl1pPr>
          </a:lstStyle>
          <a:p>
            <a:fld id="{D57F1E4F-1CFF-5643-939E-02111984F56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3922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3 Colum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42ACEF30-0520-40B3-A1F1-F3D2530563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85900" y="2563123"/>
            <a:ext cx="4031945" cy="365125"/>
          </a:xfrm>
        </p:spPr>
        <p:txBody>
          <a:bodyPr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85664" y="3070348"/>
            <a:ext cx="4031030" cy="105730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1" name="Text Placeholder 15">
            <a:extLst>
              <a:ext uri="{FF2B5EF4-FFF2-40B4-BE49-F238E27FC236}">
                <a16:creationId xmlns:a16="http://schemas.microsoft.com/office/drawing/2014/main" id="{87DD41A9-B6B3-48D9-A3A6-831B39C9158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73004" y="2563123"/>
            <a:ext cx="4031945" cy="365125"/>
          </a:xfrm>
        </p:spPr>
        <p:txBody>
          <a:bodyPr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ADD SUBTITLE</a:t>
            </a:r>
          </a:p>
        </p:txBody>
      </p:sp>
      <p:sp>
        <p:nvSpPr>
          <p:cNvPr id="32" name="Text Placeholder 18">
            <a:extLst>
              <a:ext uri="{FF2B5EF4-FFF2-40B4-BE49-F238E27FC236}">
                <a16:creationId xmlns:a16="http://schemas.microsoft.com/office/drawing/2014/main" id="{FB791E68-EDF5-4CC2-8774-A27AEF1D25E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73143" y="3070348"/>
            <a:ext cx="4031030" cy="105730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3" name="Text Placeholder 15">
            <a:extLst>
              <a:ext uri="{FF2B5EF4-FFF2-40B4-BE49-F238E27FC236}">
                <a16:creationId xmlns:a16="http://schemas.microsoft.com/office/drawing/2014/main" id="{AA224F82-7E0C-4EBF-97D3-132481DBCDA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85899" y="4319431"/>
            <a:ext cx="4031945" cy="365125"/>
          </a:xfrm>
        </p:spPr>
        <p:txBody>
          <a:bodyPr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ADD SUBTITLE</a:t>
            </a:r>
          </a:p>
        </p:txBody>
      </p:sp>
      <p:sp>
        <p:nvSpPr>
          <p:cNvPr id="34" name="Text Placeholder 18">
            <a:extLst>
              <a:ext uri="{FF2B5EF4-FFF2-40B4-BE49-F238E27FC236}">
                <a16:creationId xmlns:a16="http://schemas.microsoft.com/office/drawing/2014/main" id="{699D24C6-4AFB-4222-8E0C-4D11CD9C0FF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86412" y="4826656"/>
            <a:ext cx="4031030" cy="105730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3B05E19C-DF33-4515-AC52-F95850810EC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72630" y="4319431"/>
            <a:ext cx="4031945" cy="365125"/>
          </a:xfrm>
        </p:spPr>
        <p:txBody>
          <a:bodyPr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ADD SUBTITLE</a:t>
            </a:r>
          </a:p>
        </p:txBody>
      </p:sp>
      <p:sp>
        <p:nvSpPr>
          <p:cNvPr id="13" name="Text Placeholder 18">
            <a:extLst>
              <a:ext uri="{FF2B5EF4-FFF2-40B4-BE49-F238E27FC236}">
                <a16:creationId xmlns:a16="http://schemas.microsoft.com/office/drawing/2014/main" id="{C0EBC62D-442C-45D3-B66B-C6578FBB337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673143" y="4826656"/>
            <a:ext cx="4031030" cy="105730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B15BD698-078B-47E9-9FE2-41FE500E4AE3}" type="datetime1">
              <a:rPr lang="en-US" smtClean="0"/>
              <a:t>11/6/2025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‹nº›</a:t>
            </a:fld>
            <a:endParaRPr lang="en-US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9298DCF7-7DC1-4618-8133-F63847B0A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688388" y="0"/>
            <a:ext cx="3503612" cy="23529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53A6567-233D-4A3B-B52B-DE7E5E35A1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720943" y="0"/>
            <a:ext cx="2471057" cy="2699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phic 6">
            <a:extLst>
              <a:ext uri="{FF2B5EF4-FFF2-40B4-BE49-F238E27FC236}">
                <a16:creationId xmlns:a16="http://schemas.microsoft.com/office/drawing/2014/main" id="{64D564EB-CA78-42C6-AD76-3C4E7B3AEA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73953"/>
            <a:ext cx="2057400" cy="1647825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1CFFBB3A-BDCF-4878-8D04-E8BB9A050E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49000" y="5180889"/>
            <a:ext cx="11430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7774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2 Colum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42ACEF30-0520-40B3-A1F1-F3D2530563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08760" y="4156405"/>
            <a:ext cx="3139440" cy="1325563"/>
          </a:xfrm>
        </p:spPr>
        <p:txBody>
          <a:bodyPr anchor="b">
            <a:normAutofit/>
          </a:bodyPr>
          <a:lstStyle>
            <a:lvl1pPr algn="l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1530635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1860060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07D6A00C-D56B-4E8B-B992-7DA51D3C726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2630431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8" name="Text Placeholder 18">
            <a:extLst>
              <a:ext uri="{FF2B5EF4-FFF2-40B4-BE49-F238E27FC236}">
                <a16:creationId xmlns:a16="http://schemas.microsoft.com/office/drawing/2014/main" id="{DA90DA32-7E6A-4713-BDC9-73910E2A0E6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2959856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D7E57261-C874-4DFD-AF7D-F9EC50B3BFD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3730227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843F77CE-098F-4777-8C30-5CEE7954D14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059652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3" name="Text Placeholder 15">
            <a:extLst>
              <a:ext uri="{FF2B5EF4-FFF2-40B4-BE49-F238E27FC236}">
                <a16:creationId xmlns:a16="http://schemas.microsoft.com/office/drawing/2014/main" id="{4CAE269A-B6AB-42A6-9575-6057FA25A29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20106" y="4830024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4" name="Text Placeholder 18">
            <a:extLst>
              <a:ext uri="{FF2B5EF4-FFF2-40B4-BE49-F238E27FC236}">
                <a16:creationId xmlns:a16="http://schemas.microsoft.com/office/drawing/2014/main" id="{46866A49-A3A8-4869-961C-EB41F6BC784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19680" y="5159449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947516" cy="365125"/>
          </a:xfrm>
        </p:spPr>
        <p:txBody>
          <a:bodyPr/>
          <a:lstStyle>
            <a:lvl1pPr>
              <a:defRPr sz="900"/>
            </a:lvl1pPr>
          </a:lstStyle>
          <a:p>
            <a:fld id="{00DD8B53-0F71-4D05-A961-5ACE20E63AE2}" type="datetime1">
              <a:rPr lang="en-US" smtClean="0"/>
              <a:t>11/6/2025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161955" y="6356350"/>
            <a:ext cx="3243942" cy="365125"/>
          </a:xfrm>
        </p:spPr>
        <p:txBody>
          <a:bodyPr/>
          <a:lstStyle>
            <a:lvl1pPr>
              <a:defRPr sz="9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/>
          <a:lstStyle>
            <a:lvl1pPr>
              <a:defRPr sz="900"/>
            </a:lvl1pPr>
          </a:lstStyle>
          <a:p>
            <a:fld id="{D57F1E4F-1CFF-5643-939E-02111984F565}" type="slidenum">
              <a:rPr lang="en-US" smtClean="0"/>
              <a:t>‹nº›</a:t>
            </a:fld>
            <a:endParaRPr lang="en-US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6D8D9106-8780-461D-9091-E074B0A3C9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-4696" y="-1"/>
            <a:ext cx="4896735" cy="4385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7009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roduc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0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3660774"/>
            <a:ext cx="5111750" cy="1525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9FBD260-5143-4B12-B9F8-33E48D548909}"/>
              </a:ext>
            </a:extLst>
          </p:cNvPr>
          <p:cNvCxnSpPr/>
          <p:nvPr/>
        </p:nvCxnSpPr>
        <p:spPr>
          <a:xfrm>
            <a:off x="9096375" y="1497012"/>
            <a:ext cx="3095625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87F08D6-2CA7-4A5A-BE34-07113DCA535D}"/>
              </a:ext>
            </a:extLst>
          </p:cNvPr>
          <p:cNvCxnSpPr/>
          <p:nvPr/>
        </p:nvCxnSpPr>
        <p:spPr>
          <a:xfrm flipH="1">
            <a:off x="6953250" y="-25401"/>
            <a:ext cx="3790950" cy="6902451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Date Placeholder 6">
            <a:extLst>
              <a:ext uri="{FF2B5EF4-FFF2-40B4-BE49-F238E27FC236}">
                <a16:creationId xmlns:a16="http://schemas.microsoft.com/office/drawing/2014/main" id="{70146B66-4F07-44BE-8AAB-48EA5170DA8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22388463-FF33-4E00-87BD-F3CC0B4A1166}" type="datetime1">
              <a:rPr lang="en-US" smtClean="0"/>
              <a:t>11/6/2025</a:t>
            </a:fld>
            <a:endParaRPr lang="en-US"/>
          </a:p>
        </p:txBody>
      </p:sp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3A927BE5-2F4C-4EBD-9093-C4ED6E3025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24463" y="6356350"/>
            <a:ext cx="1743075" cy="365125"/>
          </a:xfrm>
        </p:spPr>
        <p:txBody>
          <a:bodyPr/>
          <a:lstStyle>
            <a:lvl1pPr>
              <a:defRPr sz="900"/>
            </a:lvl1pPr>
          </a:lstStyle>
          <a:p>
            <a:endParaRPr lang="en-US"/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C4C1336B-CF5E-42FF-80E8-7D33A2D64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D57F1E4F-1CFF-5643-939E-02111984F56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4048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Brea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2571235"/>
            <a:ext cx="4179570" cy="1715531"/>
          </a:xfrm>
        </p:spPr>
        <p:txBody>
          <a:bodyPr anchor="ctr">
            <a:noAutofit/>
          </a:bodyPr>
          <a:lstStyle>
            <a:lvl1pPr algn="l">
              <a:defRPr sz="3600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05D2CCB-CCFC-4A8A-ADA9-C1E4D13B96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0582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AEE644D4-F9A4-4237-BD5C-4B97ABA933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558165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FF67A8-55FA-435D-A18C-96D63D22B5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20169" y="1152771"/>
            <a:ext cx="5431971" cy="846301"/>
          </a:xfrm>
        </p:spPr>
        <p:txBody>
          <a:bodyPr anchor="t">
            <a:normAutofit/>
          </a:bodyPr>
          <a:lstStyle>
            <a:lvl1pPr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DAC7E4E-FE06-4E90-8107-6B543E5515ED}"/>
              </a:ext>
            </a:extLst>
          </p:cNvPr>
          <p:cNvCxnSpPr/>
          <p:nvPr/>
        </p:nvCxnSpPr>
        <p:spPr>
          <a:xfrm flipV="1">
            <a:off x="2209800" y="0"/>
            <a:ext cx="2438400" cy="68580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5">
            <a:extLst>
              <a:ext uri="{FF2B5EF4-FFF2-40B4-BE49-F238E27FC236}">
                <a16:creationId xmlns:a16="http://schemas.microsoft.com/office/drawing/2014/main" id="{3864668D-D640-4ABF-BB9A-D60176660F0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2469515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2" name="Text Placeholder 18">
            <a:extLst>
              <a:ext uri="{FF2B5EF4-FFF2-40B4-BE49-F238E27FC236}">
                <a16:creationId xmlns:a16="http://schemas.microsoft.com/office/drawing/2014/main" id="{2E289D5A-B06B-43D4-A3CA-3B06C4D49F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2798940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1DCC2995-DE17-436D-82AE-6E107865CB7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3569311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4" name="Text Placeholder 18">
            <a:extLst>
              <a:ext uri="{FF2B5EF4-FFF2-40B4-BE49-F238E27FC236}">
                <a16:creationId xmlns:a16="http://schemas.microsoft.com/office/drawing/2014/main" id="{C7E70A65-1FB1-4F42-854B-8213ED73F79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3898736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45657994-DC61-4DEB-BB2B-65DFCA997AF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4669107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6" name="Text Placeholder 18">
            <a:extLst>
              <a:ext uri="{FF2B5EF4-FFF2-40B4-BE49-F238E27FC236}">
                <a16:creationId xmlns:a16="http://schemas.microsoft.com/office/drawing/2014/main" id="{18397EE2-60CD-47FD-AF8F-83A5324D9D1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998532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Date Placeholder 2">
            <a:extLst>
              <a:ext uri="{FF2B5EF4-FFF2-40B4-BE49-F238E27FC236}">
                <a16:creationId xmlns:a16="http://schemas.microsoft.com/office/drawing/2014/main" id="{1E25EFF1-65C7-4F93-8740-46885C6BEA57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947516" cy="365125"/>
          </a:xfrm>
        </p:spPr>
        <p:txBody>
          <a:bodyPr/>
          <a:lstStyle>
            <a:lvl1pPr>
              <a:defRPr sz="900"/>
            </a:lvl1pPr>
          </a:lstStyle>
          <a:p>
            <a:fld id="{B34F2B97-EE5A-4892-AF37-EE92DF3A3F4C}" type="datetime1">
              <a:rPr lang="en-US" smtClean="0"/>
              <a:t>11/6/2025</a:t>
            </a:fld>
            <a:endParaRPr lang="en-US"/>
          </a:p>
        </p:txBody>
      </p:sp>
      <p:sp>
        <p:nvSpPr>
          <p:cNvPr id="18" name="Footer Placeholder 3">
            <a:extLst>
              <a:ext uri="{FF2B5EF4-FFF2-40B4-BE49-F238E27FC236}">
                <a16:creationId xmlns:a16="http://schemas.microsoft.com/office/drawing/2014/main" id="{C16D80BF-B599-4FC0-ABD5-98777872FE5F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161955" y="6356350"/>
            <a:ext cx="3243942" cy="365125"/>
          </a:xfrm>
        </p:spPr>
        <p:txBody>
          <a:bodyPr/>
          <a:lstStyle>
            <a:lvl1pPr>
              <a:defRPr sz="900"/>
            </a:lvl1pPr>
          </a:lstStyle>
          <a:p>
            <a:endParaRPr lang="en-US"/>
          </a:p>
        </p:txBody>
      </p:sp>
      <p:sp>
        <p:nvSpPr>
          <p:cNvPr id="19" name="Slide Number Placeholder 4">
            <a:extLst>
              <a:ext uri="{FF2B5EF4-FFF2-40B4-BE49-F238E27FC236}">
                <a16:creationId xmlns:a16="http://schemas.microsoft.com/office/drawing/2014/main" id="{F64421B1-FF90-4939-90BD-8206DE5036D0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/>
          <a:lstStyle>
            <a:lvl1pPr>
              <a:defRPr sz="900"/>
            </a:lvl1pPr>
          </a:lstStyle>
          <a:p>
            <a:fld id="{D57F1E4F-1CFF-5643-939E-02111984F56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8927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43104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43104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47665" y="2776936"/>
            <a:ext cx="2896671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7665" y="3834606"/>
            <a:ext cx="2896671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066421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066421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fld id="{52532925-2D09-448D-B376-0AAA4C72F420}" type="datetime1">
              <a:rPr lang="en-US" smtClean="0"/>
              <a:t>11/6/2025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D57F1E4F-1CFF-5643-939E-02111984F565}" type="slidenum">
              <a:rPr lang="en-US" smtClean="0"/>
              <a:t>‹nº›</a:t>
            </a:fld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63D7850-C2A6-43CE-BBE4-8E81A0A59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238250" cy="3105150"/>
          </a:xfrm>
          <a:prstGeom prst="line">
            <a:avLst/>
          </a:prstGeom>
          <a:ln w="31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BAD3E03-2E3B-440C-9105-6F9D33006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2238376" cy="24765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55797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B4DEE0-68E5-4BEE-9895-86BF8E52072E}" type="datetime1">
              <a:rPr lang="en-US" smtClean="0"/>
              <a:t>11/6/2025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1483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  <p:sldLayoutId id="2147483756" r:id="rId12"/>
    <p:sldLayoutId id="2147483757" r:id="rId13"/>
    <p:sldLayoutId id="2147483758" r:id="rId14"/>
    <p:sldLayoutId id="2147483759" r:id="rId15"/>
    <p:sldLayoutId id="2147483760" r:id="rId16"/>
    <p:sldLayoutId id="2147483761" r:id="rId17"/>
    <p:sldLayoutId id="2147483762" r:id="rId18"/>
    <p:sldLayoutId id="2147483763" r:id="rId19"/>
    <p:sldLayoutId id="2147483764" r:id="rId20"/>
    <p:sldLayoutId id="2147483765" r:id="rId21"/>
    <p:sldLayoutId id="2147483767" r:id="rId22"/>
    <p:sldLayoutId id="2147483768" r:id="rId2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34.sv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857F8F-CE2A-DEA4-CD55-44B57CAB89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8269" y="1712970"/>
            <a:ext cx="7269079" cy="31569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 sz="2200">
                <a:solidFill>
                  <a:schemeClr val="accent1">
                    <a:lumMod val="25000"/>
                  </a:schemeClr>
                </a:solidFill>
                <a:ea typeface="Roboto Medium"/>
                <a:cs typeface="Roboto Medium"/>
              </a:rPr>
              <a:t>Projeto Industrial:</a:t>
            </a:r>
            <a:br>
              <a:rPr lang="pt-PT" sz="2400">
                <a:cs typeface="Roboto Medium"/>
              </a:rPr>
            </a:br>
            <a:br>
              <a:rPr lang="pt-PT">
                <a:ea typeface="Roboto Medium"/>
              </a:rPr>
            </a:br>
            <a:r>
              <a:rPr lang="pt-PT" b="1">
                <a:solidFill>
                  <a:schemeClr val="accent1">
                    <a:lumMod val="25000"/>
                  </a:schemeClr>
                </a:solidFill>
                <a:ea typeface="Roboto Medium"/>
                <a:cs typeface="Roboto Medium"/>
              </a:rPr>
              <a:t>Monitorização Ambienta</a:t>
            </a:r>
            <a:r>
              <a:rPr lang="pt-PT">
                <a:solidFill>
                  <a:schemeClr val="accent1">
                    <a:lumMod val="25000"/>
                  </a:schemeClr>
                </a:solidFill>
                <a:ea typeface="Roboto Medium"/>
                <a:cs typeface="Roboto Medium"/>
              </a:rPr>
              <a:t>l</a:t>
            </a:r>
            <a:br>
              <a:rPr lang="pt-PT">
                <a:solidFill>
                  <a:schemeClr val="accent1">
                    <a:lumMod val="25000"/>
                  </a:schemeClr>
                </a:solidFill>
                <a:ea typeface="Roboto Medium"/>
                <a:cs typeface="Roboto Medium"/>
              </a:rPr>
            </a:br>
            <a:br>
              <a:rPr lang="pt-PT">
                <a:ea typeface="Roboto Medium"/>
                <a:cs typeface="Roboto Medium"/>
              </a:rPr>
            </a:br>
            <a:r>
              <a:rPr lang="pt-PT" sz="2400" b="1">
                <a:solidFill>
                  <a:schemeClr val="accent1">
                    <a:lumMod val="25000"/>
                  </a:schemeClr>
                </a:solidFill>
                <a:ea typeface="Roboto Medium"/>
                <a:cs typeface="Roboto Medium"/>
              </a:rPr>
              <a:t>M2 - </a:t>
            </a:r>
            <a:r>
              <a:rPr lang="pt-PT" sz="2400" b="1" err="1">
                <a:solidFill>
                  <a:schemeClr val="accent1">
                    <a:lumMod val="25000"/>
                  </a:schemeClr>
                </a:solidFill>
                <a:ea typeface="Roboto Medium"/>
                <a:cs typeface="Roboto Medium"/>
              </a:rPr>
              <a:t>Elaboration</a:t>
            </a:r>
            <a:br>
              <a:rPr lang="pt-PT">
                <a:cs typeface="Roboto Medium"/>
              </a:rPr>
            </a:br>
            <a:br>
              <a:rPr lang="pt-PT">
                <a:ea typeface="Roboto Medium"/>
              </a:rPr>
            </a:br>
            <a:endParaRPr lang="pt-PT" sz="2700">
              <a:solidFill>
                <a:schemeClr val="accent1">
                  <a:lumMod val="25000"/>
                </a:schemeClr>
              </a:solidFill>
              <a:ea typeface="Roboto Medium"/>
              <a:cs typeface="Roboto Medium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0662E9E-048C-A527-A33A-7F786C4A3A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19008" y="5297683"/>
            <a:ext cx="6878900" cy="1395886"/>
          </a:xfrm>
        </p:spPr>
        <p:txBody>
          <a:bodyPr>
            <a:normAutofit/>
          </a:bodyPr>
          <a:lstStyle/>
          <a:p>
            <a:r>
              <a:rPr lang="pt-PT" b="1">
                <a:solidFill>
                  <a:schemeClr val="accent1">
                    <a:lumMod val="25000"/>
                  </a:schemeClr>
                </a:solidFill>
                <a:latin typeface="+mj-lt"/>
                <a:ea typeface="Roboto"/>
                <a:cs typeface="Roboto"/>
              </a:rPr>
              <a:t>Grupo 3:</a:t>
            </a:r>
          </a:p>
          <a:p>
            <a:r>
              <a:rPr lang="pt-PT" sz="1400" b="1">
                <a:solidFill>
                  <a:schemeClr val="accent1">
                    <a:lumMod val="25000"/>
                  </a:schemeClr>
                </a:solidFill>
                <a:ea typeface="Roboto"/>
                <a:cs typeface="Roboto"/>
              </a:rPr>
              <a:t>Coordenador: </a:t>
            </a:r>
            <a:r>
              <a:rPr lang="pt-PT" sz="1400">
                <a:solidFill>
                  <a:schemeClr val="accent1">
                    <a:lumMod val="25000"/>
                  </a:schemeClr>
                </a:solidFill>
                <a:ea typeface="Roboto"/>
                <a:cs typeface="Roboto"/>
              </a:rPr>
              <a:t>João Batista, nº 103228      </a:t>
            </a:r>
            <a:r>
              <a:rPr lang="pt-PT" sz="1400" b="1">
                <a:solidFill>
                  <a:schemeClr val="accent1">
                    <a:lumMod val="25000"/>
                  </a:schemeClr>
                </a:solidFill>
                <a:ea typeface="Roboto"/>
                <a:cs typeface="Roboto"/>
              </a:rPr>
              <a:t>Responsável Ético: </a:t>
            </a:r>
            <a:r>
              <a:rPr lang="pt-PT" sz="1400">
                <a:solidFill>
                  <a:schemeClr val="accent1">
                    <a:lumMod val="25000"/>
                  </a:schemeClr>
                </a:solidFill>
                <a:ea typeface="Roboto"/>
                <a:cs typeface="Roboto"/>
              </a:rPr>
              <a:t>Tomás Gomes, nº 98807  </a:t>
            </a:r>
            <a:endParaRPr lang="pt-PT" sz="1400">
              <a:solidFill>
                <a:schemeClr val="accent1">
                  <a:lumMod val="25000"/>
                </a:schemeClr>
              </a:solidFill>
              <a:cs typeface="Roboto"/>
            </a:endParaRPr>
          </a:p>
          <a:p>
            <a:r>
              <a:rPr lang="pt-PT" sz="1400" b="1">
                <a:solidFill>
                  <a:schemeClr val="accent1">
                    <a:lumMod val="25000"/>
                  </a:schemeClr>
                </a:solidFill>
                <a:ea typeface="Roboto"/>
                <a:cs typeface="Roboto"/>
              </a:rPr>
              <a:t>Membros:</a:t>
            </a:r>
            <a:r>
              <a:rPr lang="pt-PT" sz="1400">
                <a:solidFill>
                  <a:schemeClr val="accent1">
                    <a:lumMod val="25000"/>
                  </a:schemeClr>
                </a:solidFill>
                <a:ea typeface="Roboto"/>
                <a:cs typeface="Roboto"/>
              </a:rPr>
              <a:t>	    Vasco Pestana, nº 88827                         Hugo Afonso, nº 97555</a:t>
            </a:r>
          </a:p>
          <a:p>
            <a:r>
              <a:rPr lang="pt-PT" sz="1400">
                <a:solidFill>
                  <a:schemeClr val="accent1">
                    <a:lumMod val="25000"/>
                  </a:schemeClr>
                </a:solidFill>
                <a:ea typeface="Roboto"/>
                <a:cs typeface="Roboto"/>
              </a:rPr>
              <a:t>	    Pedro Sousa, nº 88941                                  Tiago Fonseca, nº 102662</a:t>
            </a:r>
            <a:endParaRPr lang="pt-PT" sz="1400">
              <a:solidFill>
                <a:schemeClr val="accent1">
                  <a:lumMod val="25000"/>
                </a:schemeClr>
              </a:solidFill>
              <a:cs typeface="Roboto"/>
            </a:endParaRP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838FE8B9-B14F-545F-1935-3E0A39D96F82}"/>
              </a:ext>
            </a:extLst>
          </p:cNvPr>
          <p:cNvSpPr txBox="1">
            <a:spLocks/>
          </p:cNvSpPr>
          <p:nvPr/>
        </p:nvSpPr>
        <p:spPr>
          <a:xfrm>
            <a:off x="488269" y="4581657"/>
            <a:ext cx="3735388" cy="86684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br>
              <a:rPr lang="pt-PT" sz="2200">
                <a:solidFill>
                  <a:schemeClr val="accent1">
                    <a:lumMod val="25000"/>
                  </a:schemeClr>
                </a:solidFill>
                <a:cs typeface="Roboto Medium"/>
              </a:rPr>
            </a:br>
            <a:br>
              <a:rPr lang="pt-PT" sz="2200">
                <a:solidFill>
                  <a:schemeClr val="accent1">
                    <a:lumMod val="25000"/>
                  </a:schemeClr>
                </a:solidFill>
                <a:ea typeface="Roboto Medium"/>
              </a:rPr>
            </a:br>
            <a:r>
              <a:rPr lang="pt-PT" sz="2200" b="1">
                <a:solidFill>
                  <a:schemeClr val="accent1">
                    <a:lumMod val="25000"/>
                  </a:schemeClr>
                </a:solidFill>
                <a:ea typeface="Roboto Medium"/>
                <a:cs typeface="Roboto Medium"/>
              </a:rPr>
              <a:t>Cliente: Ubiwhere</a:t>
            </a:r>
          </a:p>
        </p:txBody>
      </p:sp>
      <p:pic>
        <p:nvPicPr>
          <p:cNvPr id="3074" name="Picture 2" descr="Uma imagem com texto, Tipo de letra, logótipo, Gráficos&#10;&#10;Os conteúdos gerados por IA podem estar incorretos.">
            <a:extLst>
              <a:ext uri="{FF2B5EF4-FFF2-40B4-BE49-F238E27FC236}">
                <a16:creationId xmlns:a16="http://schemas.microsoft.com/office/drawing/2014/main" id="{B515291E-FE1B-697A-9786-ECB361983B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5" t="12481" r="1010" b="6418"/>
          <a:stretch>
            <a:fillRect/>
          </a:stretch>
        </p:blipFill>
        <p:spPr bwMode="auto">
          <a:xfrm>
            <a:off x="1872061" y="5015080"/>
            <a:ext cx="1866181" cy="509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AF5B499-F981-0B5A-F6A7-C935CFEE4447}"/>
              </a:ext>
            </a:extLst>
          </p:cNvPr>
          <p:cNvSpPr txBox="1"/>
          <p:nvPr/>
        </p:nvSpPr>
        <p:spPr>
          <a:xfrm>
            <a:off x="488269" y="5553954"/>
            <a:ext cx="4207786" cy="79457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pt-PT" sz="1400" b="1">
                <a:solidFill>
                  <a:schemeClr val="accent1">
                    <a:lumMod val="25000"/>
                  </a:schemeClr>
                </a:solidFill>
                <a:ea typeface="Roboto"/>
                <a:cs typeface="Roboto"/>
              </a:rPr>
              <a:t>Orientador:</a:t>
            </a:r>
            <a:r>
              <a:rPr lang="pt-PT"/>
              <a:t> </a:t>
            </a:r>
            <a:r>
              <a:rPr lang="pt-PT" sz="1400">
                <a:solidFill>
                  <a:schemeClr val="accent1">
                    <a:lumMod val="25000"/>
                  </a:schemeClr>
                </a:solidFill>
                <a:ea typeface="Roboto"/>
                <a:cs typeface="Roboto"/>
              </a:rPr>
              <a:t>Professor Óscar Pereira</a:t>
            </a:r>
          </a:p>
          <a:p>
            <a:pPr>
              <a:lnSpc>
                <a:spcPct val="150000"/>
              </a:lnSpc>
            </a:pPr>
            <a:r>
              <a:rPr lang="pt-PT" sz="1400" b="1">
                <a:solidFill>
                  <a:schemeClr val="accent1">
                    <a:lumMod val="25000"/>
                  </a:schemeClr>
                </a:solidFill>
                <a:ea typeface="Roboto"/>
                <a:cs typeface="Roboto"/>
              </a:rPr>
              <a:t>Orientador da Empresa: </a:t>
            </a:r>
            <a:r>
              <a:rPr lang="pt-PT" sz="1400">
                <a:solidFill>
                  <a:schemeClr val="accent1">
                    <a:lumMod val="25000"/>
                  </a:schemeClr>
                </a:solidFill>
                <a:ea typeface="Roboto"/>
                <a:cs typeface="Roboto"/>
              </a:rPr>
              <a:t>Engenheiro Bruno Feitais</a:t>
            </a:r>
          </a:p>
        </p:txBody>
      </p:sp>
    </p:spTree>
    <p:extLst>
      <p:ext uri="{BB962C8B-B14F-4D97-AF65-F5344CB8AC3E}">
        <p14:creationId xmlns:p14="http://schemas.microsoft.com/office/powerpoint/2010/main" val="26219045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6B71929-C9A8-8265-711C-B5DF71E476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A31958BE-F2AF-127D-EAA0-D72E0CB40F8B}"/>
              </a:ext>
            </a:extLst>
          </p:cNvPr>
          <p:cNvSpPr txBox="1">
            <a:spLocks/>
          </p:cNvSpPr>
          <p:nvPr/>
        </p:nvSpPr>
        <p:spPr>
          <a:xfrm>
            <a:off x="487262" y="430182"/>
            <a:ext cx="6169793" cy="60332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kern="1200" cap="all" spc="150" baseline="0" err="1">
                <a:solidFill>
                  <a:schemeClr val="accent1">
                    <a:lumMod val="25000"/>
                  </a:schemeClr>
                </a:solidFill>
                <a:latin typeface="+mj-lt"/>
                <a:ea typeface="+mj-ea"/>
                <a:cs typeface="+mj-cs"/>
              </a:rPr>
              <a:t>Diagrama</a:t>
            </a:r>
            <a:r>
              <a:rPr lang="en-US" kern="1200" cap="all" spc="150" baseline="0">
                <a:solidFill>
                  <a:schemeClr val="accent1">
                    <a:lumMod val="25000"/>
                  </a:schemeClr>
                </a:solidFill>
                <a:latin typeface="+mj-lt"/>
                <a:ea typeface="+mj-ea"/>
                <a:cs typeface="+mj-cs"/>
              </a:rPr>
              <a:t> de COMUNICAÇÃO</a:t>
            </a:r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8131E443-EF06-2EE8-ECA8-14D64F13A436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fld id="{D57F1E4F-1CFF-5643-939E-02111984F565}" type="slidenum">
              <a:rPr lang="en-US" smtClean="0"/>
              <a:pPr>
                <a:spcAft>
                  <a:spcPts val="600"/>
                </a:spcAft>
              </a:pPr>
              <a:t>10</a:t>
            </a:fld>
            <a:endParaRPr lang="en-US"/>
          </a:p>
        </p:txBody>
      </p:sp>
      <p:pic>
        <p:nvPicPr>
          <p:cNvPr id="3" name="Imagem 2" descr="Uma imagem com texto, captura de ecrã, diagrama&#10;&#10;Os conteúdos gerados por IA podem estar incorretos.">
            <a:extLst>
              <a:ext uri="{FF2B5EF4-FFF2-40B4-BE49-F238E27FC236}">
                <a16:creationId xmlns:a16="http://schemas.microsoft.com/office/drawing/2014/main" id="{D9AE2286-B15B-750E-11F7-CDF6DBD5B7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9203" y="1013594"/>
            <a:ext cx="8773593" cy="5414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7004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123A82F-4235-2695-908D-227A76D6F2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2C094B52-B43D-7BC4-BD32-147E0A6D619B}"/>
              </a:ext>
            </a:extLst>
          </p:cNvPr>
          <p:cNvSpPr txBox="1">
            <a:spLocks/>
          </p:cNvSpPr>
          <p:nvPr/>
        </p:nvSpPr>
        <p:spPr>
          <a:xfrm>
            <a:off x="500514" y="493841"/>
            <a:ext cx="6169793" cy="58344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err="1">
                <a:solidFill>
                  <a:schemeClr val="accent1">
                    <a:lumMod val="25000"/>
                  </a:schemeClr>
                </a:solidFill>
              </a:rPr>
              <a:t>Formatação</a:t>
            </a:r>
            <a:r>
              <a:rPr lang="en-US">
                <a:solidFill>
                  <a:schemeClr val="accent1">
                    <a:lumMod val="25000"/>
                  </a:schemeClr>
                </a:solidFill>
              </a:rPr>
              <a:t> de </a:t>
            </a:r>
            <a:r>
              <a:rPr lang="en-US" err="1">
                <a:solidFill>
                  <a:schemeClr val="accent1">
                    <a:lumMod val="25000"/>
                  </a:schemeClr>
                </a:solidFill>
              </a:rPr>
              <a:t>mensagens</a:t>
            </a:r>
            <a:endParaRPr lang="pt-PT">
              <a:solidFill>
                <a:schemeClr val="accent1">
                  <a:lumMod val="25000"/>
                </a:schemeClr>
              </a:solidFill>
            </a:endParaRPr>
          </a:p>
        </p:txBody>
      </p:sp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CF3BEC2E-8F45-559A-AA80-7C7ED41961F4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fld id="{D57F1E4F-1CFF-5643-939E-02111984F565}" type="slidenum">
              <a:rPr lang="en-US" smtClean="0"/>
              <a:pPr>
                <a:spcAft>
                  <a:spcPts val="600"/>
                </a:spcAft>
              </a:pPr>
              <a:t>11</a:t>
            </a:fld>
            <a:endParaRPr lang="en-US"/>
          </a:p>
        </p:txBody>
      </p:sp>
      <p:graphicFrame>
        <p:nvGraphicFramePr>
          <p:cNvPr id="8" name="Tabela 7">
            <a:extLst>
              <a:ext uri="{FF2B5EF4-FFF2-40B4-BE49-F238E27FC236}">
                <a16:creationId xmlns:a16="http://schemas.microsoft.com/office/drawing/2014/main" id="{EBD7632E-C080-7DD0-7796-E41CB2BB17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9391266"/>
              </p:ext>
            </p:extLst>
          </p:nvPr>
        </p:nvGraphicFramePr>
        <p:xfrm>
          <a:off x="673552" y="4139346"/>
          <a:ext cx="8683897" cy="484139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966927600"/>
                    </a:ext>
                  </a:extLst>
                </a:gridCol>
                <a:gridCol w="1161035">
                  <a:extLst>
                    <a:ext uri="{9D8B030D-6E8A-4147-A177-3AD203B41FA5}">
                      <a16:colId xmlns:a16="http://schemas.microsoft.com/office/drawing/2014/main" val="75057945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204768107"/>
                    </a:ext>
                  </a:extLst>
                </a:gridCol>
                <a:gridCol w="2120519">
                  <a:extLst>
                    <a:ext uri="{9D8B030D-6E8A-4147-A177-3AD203B41FA5}">
                      <a16:colId xmlns:a16="http://schemas.microsoft.com/office/drawing/2014/main" val="211176644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754394875"/>
                    </a:ext>
                  </a:extLst>
                </a:gridCol>
                <a:gridCol w="2137982">
                  <a:extLst>
                    <a:ext uri="{9D8B030D-6E8A-4147-A177-3AD203B41FA5}">
                      <a16:colId xmlns:a16="http://schemas.microsoft.com/office/drawing/2014/main" val="406428184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29952444"/>
                    </a:ext>
                  </a:extLst>
                </a:gridCol>
                <a:gridCol w="2222961">
                  <a:extLst>
                    <a:ext uri="{9D8B030D-6E8A-4147-A177-3AD203B41FA5}">
                      <a16:colId xmlns:a16="http://schemas.microsoft.com/office/drawing/2014/main" val="405368597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920508131"/>
                    </a:ext>
                  </a:extLst>
                </a:gridCol>
              </a:tblGrid>
              <a:tr h="484139">
                <a:tc>
                  <a:txBody>
                    <a:bodyPr/>
                    <a:lstStyle/>
                    <a:p>
                      <a:pPr algn="ctr"/>
                      <a:r>
                        <a:rPr lang="pt-PT" sz="1800" b="1" kern="1200" cap="none">
                          <a:solidFill>
                            <a:schemeClr val="accent1">
                              <a:lumMod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800" b="1" kern="1200" cap="none">
                          <a:solidFill>
                            <a:schemeClr val="accent1">
                              <a:lumMod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ID Nó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800" b="1" kern="1200" cap="none">
                          <a:solidFill>
                            <a:schemeClr val="accent1">
                              <a:lumMod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$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800" b="1" kern="1200" cap="none">
                          <a:solidFill>
                            <a:schemeClr val="accent1">
                              <a:lumMod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Pacote Sensor 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800" b="1" kern="1200" cap="none">
                          <a:solidFill>
                            <a:schemeClr val="accent1">
                              <a:lumMod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$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800" b="1" kern="1200" cap="none">
                          <a:solidFill>
                            <a:schemeClr val="accent1">
                              <a:lumMod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Pacote Sensor 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800" b="1" kern="1200" cap="none">
                          <a:solidFill>
                            <a:schemeClr val="accent1">
                              <a:lumMod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$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800" b="1" kern="1200" cap="none">
                          <a:solidFill>
                            <a:schemeClr val="accent1">
                              <a:lumMod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Pacote Sensor 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800" b="1" kern="1200" cap="none">
                          <a:solidFill>
                            <a:schemeClr val="accent1">
                              <a:lumMod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!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027913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99927F0C-88FF-EC28-B474-E059FAB013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8339432"/>
              </p:ext>
            </p:extLst>
          </p:nvPr>
        </p:nvGraphicFramePr>
        <p:xfrm>
          <a:off x="500514" y="1782834"/>
          <a:ext cx="8616229" cy="416506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638808">
                  <a:extLst>
                    <a:ext uri="{9D8B030D-6E8A-4147-A177-3AD203B41FA5}">
                      <a16:colId xmlns:a16="http://schemas.microsoft.com/office/drawing/2014/main" val="426519227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854117436"/>
                    </a:ext>
                  </a:extLst>
                </a:gridCol>
                <a:gridCol w="2699512">
                  <a:extLst>
                    <a:ext uri="{9D8B030D-6E8A-4147-A177-3AD203B41FA5}">
                      <a16:colId xmlns:a16="http://schemas.microsoft.com/office/drawing/2014/main" val="310924128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154649449"/>
                    </a:ext>
                  </a:extLst>
                </a:gridCol>
                <a:gridCol w="1757680">
                  <a:extLst>
                    <a:ext uri="{9D8B030D-6E8A-4147-A177-3AD203B41FA5}">
                      <a16:colId xmlns:a16="http://schemas.microsoft.com/office/drawing/2014/main" val="317647390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225146294"/>
                    </a:ext>
                  </a:extLst>
                </a:gridCol>
                <a:gridCol w="1895389">
                  <a:extLst>
                    <a:ext uri="{9D8B030D-6E8A-4147-A177-3AD203B41FA5}">
                      <a16:colId xmlns:a16="http://schemas.microsoft.com/office/drawing/2014/main" val="1454649853"/>
                    </a:ext>
                  </a:extLst>
                </a:gridCol>
              </a:tblGrid>
              <a:tr h="416506">
                <a:tc>
                  <a:txBody>
                    <a:bodyPr/>
                    <a:lstStyle/>
                    <a:p>
                      <a:pPr marL="0" algn="ctr" defTabSz="914400" rtl="0" eaLnBrk="1" fontAlgn="base" latinLnBrk="0" hangingPunct="1">
                        <a:lnSpc>
                          <a:spcPts val="1376"/>
                        </a:lnSpc>
                        <a:buNone/>
                      </a:pPr>
                      <a:r>
                        <a:rPr lang="pt-PT" sz="1800" b="1" kern="1200" cap="none">
                          <a:solidFill>
                            <a:schemeClr val="accent1">
                              <a:lumMod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ID Sensor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ase" latinLnBrk="0" hangingPunct="1">
                        <a:lnSpc>
                          <a:spcPts val="1376"/>
                        </a:lnSpc>
                        <a:buNone/>
                      </a:pPr>
                      <a:r>
                        <a:rPr lang="pt-PT" sz="1800" b="1" kern="1200" cap="none">
                          <a:solidFill>
                            <a:schemeClr val="accent1">
                              <a:lumMod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#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ase" latinLnBrk="0" hangingPunct="1">
                        <a:lnSpc>
                          <a:spcPts val="1376"/>
                        </a:lnSpc>
                        <a:buNone/>
                      </a:pPr>
                      <a:r>
                        <a:rPr lang="pt-PT" sz="1800" b="1" kern="1200" cap="none">
                          <a:solidFill>
                            <a:schemeClr val="accent1">
                              <a:lumMod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Valor Lido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ase" latinLnBrk="0" hangingPunct="1">
                        <a:lnSpc>
                          <a:spcPts val="1376"/>
                        </a:lnSpc>
                        <a:buNone/>
                      </a:pPr>
                      <a:r>
                        <a:rPr lang="pt-PT" sz="1800" b="1" kern="1200" cap="none">
                          <a:solidFill>
                            <a:schemeClr val="accent1">
                              <a:lumMod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#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ase" latinLnBrk="0" hangingPunct="1">
                        <a:lnSpc>
                          <a:spcPts val="1376"/>
                        </a:lnSpc>
                        <a:buNone/>
                      </a:pPr>
                      <a:r>
                        <a:rPr lang="pt-PT" sz="1800" b="1" kern="1200" cap="none">
                          <a:solidFill>
                            <a:schemeClr val="accent1">
                              <a:lumMod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Unidade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ase" latinLnBrk="0" hangingPunct="1">
                        <a:lnSpc>
                          <a:spcPts val="1376"/>
                        </a:lnSpc>
                        <a:buNone/>
                      </a:pPr>
                      <a:r>
                        <a:rPr lang="pt-PT" sz="1800" b="1" kern="1200" cap="none">
                          <a:solidFill>
                            <a:schemeClr val="accent1">
                              <a:lumMod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#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ase" latinLnBrk="0" hangingPunct="1">
                        <a:lnSpc>
                          <a:spcPts val="1376"/>
                        </a:lnSpc>
                        <a:buNone/>
                      </a:pPr>
                      <a:r>
                        <a:rPr lang="pt-PT" sz="1800" b="1" kern="1200" cap="none">
                          <a:solidFill>
                            <a:schemeClr val="accent1">
                              <a:lumMod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Ok/Erro/Aviso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9581563"/>
                  </a:ext>
                </a:extLst>
              </a:tr>
            </a:tbl>
          </a:graphicData>
        </a:graphic>
      </p:graphicFrame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DE13AE8-0E1E-A79E-6D58-47BE90B14837}"/>
              </a:ext>
            </a:extLst>
          </p:cNvPr>
          <p:cNvCxnSpPr>
            <a:cxnSpLocks/>
          </p:cNvCxnSpPr>
          <p:nvPr/>
        </p:nvCxnSpPr>
        <p:spPr>
          <a:xfrm>
            <a:off x="500514" y="2199338"/>
            <a:ext cx="1762297" cy="1940007"/>
          </a:xfrm>
          <a:prstGeom prst="line">
            <a:avLst/>
          </a:prstGeom>
          <a:ln w="50800">
            <a:solidFill>
              <a:schemeClr val="accent1">
                <a:lumMod val="50000"/>
              </a:schemeClr>
            </a:solidFill>
            <a:headEnd type="oval" w="sm" len="sm"/>
            <a:tailEnd type="oval" w="sm" len="sm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1644AED-4818-CC63-D73C-046A77958BAB}"/>
              </a:ext>
            </a:extLst>
          </p:cNvPr>
          <p:cNvCxnSpPr>
            <a:cxnSpLocks/>
          </p:cNvCxnSpPr>
          <p:nvPr/>
        </p:nvCxnSpPr>
        <p:spPr>
          <a:xfrm flipH="1">
            <a:off x="4374436" y="2199338"/>
            <a:ext cx="4742307" cy="1940007"/>
          </a:xfrm>
          <a:prstGeom prst="line">
            <a:avLst/>
          </a:prstGeom>
          <a:ln w="50800" cap="rnd">
            <a:solidFill>
              <a:schemeClr val="accent1">
                <a:lumMod val="50000"/>
              </a:schemeClr>
            </a:solidFill>
            <a:bevel/>
            <a:headEnd type="oval" w="sm" len="sm"/>
            <a:tailEnd type="oval" w="sm" len="sm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C9571308-E35E-79FC-E04E-105D71A2F191}"/>
              </a:ext>
            </a:extLst>
          </p:cNvPr>
          <p:cNvSpPr txBox="1"/>
          <p:nvPr/>
        </p:nvSpPr>
        <p:spPr>
          <a:xfrm>
            <a:off x="838199" y="4879022"/>
            <a:ext cx="740494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pt-PT" b="1">
                <a:solidFill>
                  <a:schemeClr val="accent1">
                    <a:lumMod val="25000"/>
                  </a:schemeClr>
                </a:solidFill>
              </a:rPr>
              <a:t>!	: Terminador de mensagem</a:t>
            </a:r>
          </a:p>
          <a:p>
            <a:pPr fontAlgn="base"/>
            <a:r>
              <a:rPr lang="pt-PT" b="1">
                <a:solidFill>
                  <a:schemeClr val="accent1">
                    <a:lumMod val="25000"/>
                  </a:schemeClr>
                </a:solidFill>
              </a:rPr>
              <a:t>* 	: início de mensagem</a:t>
            </a:r>
          </a:p>
          <a:p>
            <a:pPr fontAlgn="base"/>
            <a:r>
              <a:rPr lang="pt-PT" b="1">
                <a:solidFill>
                  <a:schemeClr val="accent1">
                    <a:lumMod val="25000"/>
                  </a:schemeClr>
                </a:solidFill>
              </a:rPr>
              <a:t># 	: separador entre informações dentro dos pacote de sensor</a:t>
            </a:r>
          </a:p>
          <a:p>
            <a:pPr fontAlgn="base"/>
            <a:r>
              <a:rPr lang="pt-PT" b="1">
                <a:solidFill>
                  <a:schemeClr val="accent1">
                    <a:lumMod val="25000"/>
                  </a:schemeClr>
                </a:solidFill>
              </a:rPr>
              <a:t>$ 	: separador entre pacotes de sensores</a:t>
            </a:r>
            <a:br>
              <a:rPr lang="pt-PT" b="1">
                <a:solidFill>
                  <a:schemeClr val="accent1">
                    <a:lumMod val="25000"/>
                  </a:schemeClr>
                </a:solidFill>
              </a:rPr>
            </a:br>
            <a:r>
              <a:rPr lang="pt-PT" b="1">
                <a:solidFill>
                  <a:schemeClr val="accent1">
                    <a:lumMod val="25000"/>
                  </a:schemeClr>
                </a:solidFill>
              </a:rPr>
              <a:t>Exemplo : *Nó12$temperatura#23#Cº#ok$vento direção#0#graus#ok!</a:t>
            </a:r>
          </a:p>
        </p:txBody>
      </p:sp>
    </p:spTree>
    <p:extLst>
      <p:ext uri="{BB962C8B-B14F-4D97-AF65-F5344CB8AC3E}">
        <p14:creationId xmlns:p14="http://schemas.microsoft.com/office/powerpoint/2010/main" val="40415040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EA7924-6554-7682-439F-AB5EBCB3A1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7D57007B-5EF9-3C1A-894E-EF28946E3CD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195244" y="0"/>
            <a:ext cx="3996758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011DCF-6D2D-BB61-5BDB-495BFB4E16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B5ECFB5-3AAF-F0C0-028F-E2F0E3E80DF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-2513"/>
            <a:ext cx="3581401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87396161-F1D4-09FF-1FF7-5BE5C9FFF2A8}"/>
              </a:ext>
            </a:extLst>
          </p:cNvPr>
          <p:cNvSpPr txBox="1">
            <a:spLocks/>
          </p:cNvSpPr>
          <p:nvPr/>
        </p:nvSpPr>
        <p:spPr>
          <a:xfrm>
            <a:off x="512457" y="-251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3200" kern="1200" cap="all" spc="150" baseline="0">
                <a:solidFill>
                  <a:schemeClr val="accent1">
                    <a:lumMod val="25000"/>
                  </a:schemeClr>
                </a:solidFill>
                <a:latin typeface="+mj-lt"/>
                <a:ea typeface="+mj-ea"/>
                <a:cs typeface="+mj-cs"/>
              </a:rPr>
              <a:t>RISCOS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920F92C-9D6A-23C1-6F3D-5841BC54F1BC}"/>
              </a:ext>
            </a:extLst>
          </p:cNvPr>
          <p:cNvSpPr txBox="1">
            <a:spLocks/>
          </p:cNvSpPr>
          <p:nvPr/>
        </p:nvSpPr>
        <p:spPr>
          <a:xfrm>
            <a:off x="561284" y="2061060"/>
            <a:ext cx="2141764" cy="5143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b="1">
                <a:solidFill>
                  <a:schemeClr val="accent1">
                    <a:lumMod val="25000"/>
                  </a:schemeClr>
                </a:solidFill>
              </a:rPr>
              <a:t>Risco de </a:t>
            </a:r>
            <a:r>
              <a:rPr lang="pt-PT" sz="1600" b="1">
                <a:solidFill>
                  <a:schemeClr val="accent1">
                    <a:lumMod val="25000"/>
                  </a:schemeClr>
                </a:solidFill>
              </a:rPr>
              <a:t>não</a:t>
            </a:r>
            <a:r>
              <a:rPr lang="en-US" sz="1600" b="1">
                <a:solidFill>
                  <a:schemeClr val="accent1">
                    <a:lumMod val="25000"/>
                  </a:schemeClr>
                </a:solidFill>
              </a:rPr>
              <a:t> </a:t>
            </a:r>
            <a:r>
              <a:rPr lang="pt-PT" sz="1600" b="1">
                <a:solidFill>
                  <a:schemeClr val="accent1">
                    <a:lumMod val="25000"/>
                  </a:schemeClr>
                </a:solidFill>
              </a:rPr>
              <a:t>Conclusão</a:t>
            </a:r>
            <a:r>
              <a:rPr lang="en-US" sz="1600" b="1">
                <a:solidFill>
                  <a:schemeClr val="accent1">
                    <a:lumMod val="25000"/>
                  </a:schemeClr>
                </a:solidFill>
              </a:rPr>
              <a:t> do </a:t>
            </a:r>
            <a:r>
              <a:rPr lang="en-US" sz="1600" b="1" err="1">
                <a:solidFill>
                  <a:schemeClr val="accent1">
                    <a:lumMod val="25000"/>
                  </a:schemeClr>
                </a:solidFill>
              </a:rPr>
              <a:t>Projeto</a:t>
            </a:r>
            <a:endParaRPr lang="en-US" sz="1600" b="1">
              <a:solidFill>
                <a:schemeClr val="accent1">
                  <a:lumMod val="25000"/>
                </a:schemeClr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BD2D2B1-A2DB-E480-37B4-0C0D0CB98703}"/>
              </a:ext>
            </a:extLst>
          </p:cNvPr>
          <p:cNvSpPr txBox="1">
            <a:spLocks/>
          </p:cNvSpPr>
          <p:nvPr/>
        </p:nvSpPr>
        <p:spPr>
          <a:xfrm>
            <a:off x="570465" y="3695932"/>
            <a:ext cx="2141764" cy="5143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b="1" err="1">
                <a:solidFill>
                  <a:schemeClr val="accent1">
                    <a:lumMod val="25000"/>
                  </a:schemeClr>
                </a:solidFill>
              </a:rPr>
              <a:t>Erros</a:t>
            </a:r>
            <a:r>
              <a:rPr lang="en-US" sz="1600" b="1">
                <a:solidFill>
                  <a:schemeClr val="accent1">
                    <a:lumMod val="25000"/>
                  </a:schemeClr>
                </a:solidFill>
              </a:rPr>
              <a:t> </a:t>
            </a:r>
            <a:r>
              <a:rPr lang="en-US" sz="1600" b="1" err="1">
                <a:solidFill>
                  <a:schemeClr val="accent1">
                    <a:lumMod val="25000"/>
                  </a:schemeClr>
                </a:solidFill>
              </a:rPr>
              <a:t>Técnicos</a:t>
            </a:r>
            <a:endParaRPr lang="en-US" sz="1600" b="1">
              <a:solidFill>
                <a:schemeClr val="accent1">
                  <a:lumMod val="25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FB981E4-DA8B-14B4-B311-76849B95321F}"/>
              </a:ext>
            </a:extLst>
          </p:cNvPr>
          <p:cNvCxnSpPr>
            <a:cxnSpLocks/>
          </p:cNvCxnSpPr>
          <p:nvPr/>
        </p:nvCxnSpPr>
        <p:spPr>
          <a:xfrm>
            <a:off x="2707405" y="2335579"/>
            <a:ext cx="1685633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3C4B135A-1204-9F61-B458-BD332AAD0E0F}"/>
              </a:ext>
            </a:extLst>
          </p:cNvPr>
          <p:cNvSpPr txBox="1">
            <a:spLocks/>
          </p:cNvSpPr>
          <p:nvPr/>
        </p:nvSpPr>
        <p:spPr>
          <a:xfrm>
            <a:off x="4633192" y="1952586"/>
            <a:ext cx="2502665" cy="701207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>
                <a:solidFill>
                  <a:schemeClr val="accent1">
                    <a:lumMod val="25000"/>
                  </a:schemeClr>
                </a:solidFill>
              </a:rPr>
              <a:t>Falha de </a:t>
            </a:r>
            <a:r>
              <a:rPr lang="en-US" sz="1600" err="1">
                <a:solidFill>
                  <a:schemeClr val="accent1">
                    <a:lumMod val="25000"/>
                  </a:schemeClr>
                </a:solidFill>
              </a:rPr>
              <a:t>prazos</a:t>
            </a:r>
            <a:r>
              <a:rPr lang="en-US" sz="1600">
                <a:solidFill>
                  <a:schemeClr val="accent1">
                    <a:lumMod val="25000"/>
                  </a:schemeClr>
                </a:solidFill>
              </a:rPr>
              <a:t>, </a:t>
            </a:r>
            <a:r>
              <a:rPr lang="en-US" sz="1600" err="1">
                <a:solidFill>
                  <a:schemeClr val="accent1">
                    <a:lumMod val="25000"/>
                  </a:schemeClr>
                </a:solidFill>
              </a:rPr>
              <a:t>recursos</a:t>
            </a:r>
            <a:r>
              <a:rPr lang="en-US" sz="1600">
                <a:solidFill>
                  <a:schemeClr val="accent1">
                    <a:lumMod val="25000"/>
                  </a:schemeClr>
                </a:solidFill>
              </a:rPr>
              <a:t> </a:t>
            </a:r>
            <a:r>
              <a:rPr lang="en-US" sz="1600" err="1">
                <a:solidFill>
                  <a:schemeClr val="accent1">
                    <a:lumMod val="25000"/>
                  </a:schemeClr>
                </a:solidFill>
              </a:rPr>
              <a:t>desperdiçados</a:t>
            </a:r>
            <a:r>
              <a:rPr lang="en-US" sz="1600">
                <a:solidFill>
                  <a:schemeClr val="accent1">
                    <a:lumMod val="25000"/>
                  </a:schemeClr>
                </a:solidFill>
              </a:rPr>
              <a:t> e </a:t>
            </a:r>
            <a:r>
              <a:rPr lang="en-US" sz="1600" err="1">
                <a:solidFill>
                  <a:schemeClr val="accent1">
                    <a:lumMod val="25000"/>
                  </a:schemeClr>
                </a:solidFill>
              </a:rPr>
              <a:t>falha</a:t>
            </a:r>
            <a:r>
              <a:rPr lang="en-US" sz="1600">
                <a:solidFill>
                  <a:schemeClr val="accent1">
                    <a:lumMod val="25000"/>
                  </a:schemeClr>
                </a:solidFill>
              </a:rPr>
              <a:t> </a:t>
            </a:r>
            <a:r>
              <a:rPr lang="en-US" sz="1600" err="1">
                <a:solidFill>
                  <a:schemeClr val="accent1">
                    <a:lumMod val="25000"/>
                  </a:schemeClr>
                </a:solidFill>
              </a:rPr>
              <a:t>na</a:t>
            </a:r>
            <a:r>
              <a:rPr lang="en-US" sz="1600">
                <a:solidFill>
                  <a:schemeClr val="accent1">
                    <a:lumMod val="25000"/>
                  </a:schemeClr>
                </a:solidFill>
              </a:rPr>
              <a:t> </a:t>
            </a:r>
            <a:r>
              <a:rPr lang="en-US" sz="1600" err="1">
                <a:solidFill>
                  <a:schemeClr val="accent1">
                    <a:lumMod val="25000"/>
                  </a:schemeClr>
                </a:solidFill>
              </a:rPr>
              <a:t>entrega</a:t>
            </a:r>
            <a:r>
              <a:rPr lang="en-US" sz="1600">
                <a:solidFill>
                  <a:schemeClr val="accent1">
                    <a:lumMod val="25000"/>
                  </a:schemeClr>
                </a:solidFill>
              </a:rPr>
              <a:t> do </a:t>
            </a:r>
            <a:r>
              <a:rPr lang="en-US" sz="1600" err="1">
                <a:solidFill>
                  <a:schemeClr val="accent1">
                    <a:lumMod val="25000"/>
                  </a:schemeClr>
                </a:solidFill>
              </a:rPr>
              <a:t>produto</a:t>
            </a:r>
            <a:endParaRPr lang="en-US" sz="1600">
              <a:solidFill>
                <a:schemeClr val="accent1">
                  <a:lumMod val="25000"/>
                </a:schemeClr>
              </a:solidFill>
            </a:endParaRPr>
          </a:p>
          <a:p>
            <a:pPr algn="ctr"/>
            <a:endParaRPr lang="en-US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D2F3998-08CB-D495-D8E8-7891BFF0EA92}"/>
              </a:ext>
            </a:extLst>
          </p:cNvPr>
          <p:cNvCxnSpPr>
            <a:cxnSpLocks/>
          </p:cNvCxnSpPr>
          <p:nvPr/>
        </p:nvCxnSpPr>
        <p:spPr>
          <a:xfrm>
            <a:off x="7294278" y="2345674"/>
            <a:ext cx="1685633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599A70B2-49CA-C1C4-768D-F40D528C503B}"/>
              </a:ext>
            </a:extLst>
          </p:cNvPr>
          <p:cNvSpPr txBox="1">
            <a:spLocks/>
          </p:cNvSpPr>
          <p:nvPr/>
        </p:nvSpPr>
        <p:spPr>
          <a:xfrm>
            <a:off x="9062505" y="1966077"/>
            <a:ext cx="2830540" cy="691348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err="1">
                <a:solidFill>
                  <a:schemeClr val="accent1">
                    <a:lumMod val="25000"/>
                  </a:schemeClr>
                </a:solidFill>
              </a:rPr>
              <a:t>Cronograma</a:t>
            </a:r>
            <a:r>
              <a:rPr lang="en-US" sz="1600">
                <a:solidFill>
                  <a:schemeClr val="accent1">
                    <a:lumMod val="25000"/>
                  </a:schemeClr>
                </a:solidFill>
              </a:rPr>
              <a:t> </a:t>
            </a:r>
            <a:r>
              <a:rPr lang="en-US" sz="1600" err="1">
                <a:solidFill>
                  <a:schemeClr val="accent1">
                    <a:lumMod val="25000"/>
                  </a:schemeClr>
                </a:solidFill>
              </a:rPr>
              <a:t>realista</a:t>
            </a:r>
            <a:r>
              <a:rPr lang="en-US" sz="1600">
                <a:solidFill>
                  <a:schemeClr val="accent1">
                    <a:lumMod val="25000"/>
                  </a:schemeClr>
                </a:solidFill>
              </a:rPr>
              <a:t>, </a:t>
            </a:r>
            <a:r>
              <a:rPr lang="en-US" sz="1600" err="1">
                <a:solidFill>
                  <a:schemeClr val="accent1">
                    <a:lumMod val="25000"/>
                  </a:schemeClr>
                </a:solidFill>
              </a:rPr>
              <a:t>prazos</a:t>
            </a:r>
            <a:r>
              <a:rPr lang="en-US" sz="1600">
                <a:solidFill>
                  <a:schemeClr val="accent1">
                    <a:lumMod val="25000"/>
                  </a:schemeClr>
                </a:solidFill>
              </a:rPr>
              <a:t> de </a:t>
            </a:r>
            <a:r>
              <a:rPr lang="en-US" sz="1600" err="1">
                <a:solidFill>
                  <a:schemeClr val="accent1">
                    <a:lumMod val="25000"/>
                  </a:schemeClr>
                </a:solidFill>
              </a:rPr>
              <a:t>entrega</a:t>
            </a:r>
            <a:r>
              <a:rPr lang="en-US" sz="1600">
                <a:solidFill>
                  <a:schemeClr val="accent1">
                    <a:lumMod val="25000"/>
                  </a:schemeClr>
                </a:solidFill>
              </a:rPr>
              <a:t> e </a:t>
            </a:r>
            <a:r>
              <a:rPr lang="en-US" sz="1600" err="1">
                <a:solidFill>
                  <a:schemeClr val="accent1">
                    <a:lumMod val="25000"/>
                  </a:schemeClr>
                </a:solidFill>
              </a:rPr>
              <a:t>revisões</a:t>
            </a:r>
            <a:r>
              <a:rPr lang="en-US" sz="1600">
                <a:solidFill>
                  <a:schemeClr val="accent1">
                    <a:lumMod val="25000"/>
                  </a:schemeClr>
                </a:solidFill>
              </a:rPr>
              <a:t> </a:t>
            </a:r>
            <a:r>
              <a:rPr lang="en-US" sz="1600" err="1">
                <a:solidFill>
                  <a:schemeClr val="accent1">
                    <a:lumMod val="25000"/>
                  </a:schemeClr>
                </a:solidFill>
              </a:rPr>
              <a:t>periódicas</a:t>
            </a:r>
            <a:endParaRPr lang="en-US" sz="1600">
              <a:solidFill>
                <a:schemeClr val="accent1">
                  <a:lumMod val="25000"/>
                </a:schemeClr>
              </a:solidFill>
            </a:endParaRPr>
          </a:p>
          <a:p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2730456-6A30-5661-EB02-5DAAC569410F}"/>
              </a:ext>
            </a:extLst>
          </p:cNvPr>
          <p:cNvCxnSpPr>
            <a:cxnSpLocks/>
          </p:cNvCxnSpPr>
          <p:nvPr/>
        </p:nvCxnSpPr>
        <p:spPr>
          <a:xfrm>
            <a:off x="2753309" y="3997745"/>
            <a:ext cx="1685633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 Placeholder 6">
            <a:extLst>
              <a:ext uri="{FF2B5EF4-FFF2-40B4-BE49-F238E27FC236}">
                <a16:creationId xmlns:a16="http://schemas.microsoft.com/office/drawing/2014/main" id="{FAF6C7F5-9EBB-F416-17E6-146060A1CE17}"/>
              </a:ext>
            </a:extLst>
          </p:cNvPr>
          <p:cNvSpPr txBox="1">
            <a:spLocks/>
          </p:cNvSpPr>
          <p:nvPr/>
        </p:nvSpPr>
        <p:spPr>
          <a:xfrm>
            <a:off x="4754491" y="3592932"/>
            <a:ext cx="2382448" cy="904825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err="1">
                <a:solidFill>
                  <a:schemeClr val="accent1">
                    <a:lumMod val="25000"/>
                  </a:schemeClr>
                </a:solidFill>
              </a:rPr>
              <a:t>Falhas</a:t>
            </a:r>
            <a:r>
              <a:rPr lang="en-US" sz="1600">
                <a:solidFill>
                  <a:schemeClr val="accent1">
                    <a:lumMod val="25000"/>
                  </a:schemeClr>
                </a:solidFill>
              </a:rPr>
              <a:t> de </a:t>
            </a:r>
            <a:r>
              <a:rPr lang="en-US" sz="1600" err="1">
                <a:solidFill>
                  <a:schemeClr val="accent1">
                    <a:lumMod val="25000"/>
                  </a:schemeClr>
                </a:solidFill>
              </a:rPr>
              <a:t>funcionamento</a:t>
            </a:r>
            <a:r>
              <a:rPr lang="en-US" sz="1600">
                <a:solidFill>
                  <a:schemeClr val="accent1">
                    <a:lumMod val="25000"/>
                  </a:schemeClr>
                </a:solidFill>
              </a:rPr>
              <a:t>, </a:t>
            </a:r>
            <a:r>
              <a:rPr lang="en-US" sz="1600" err="1">
                <a:solidFill>
                  <a:schemeClr val="accent1">
                    <a:lumMod val="25000"/>
                  </a:schemeClr>
                </a:solidFill>
              </a:rPr>
              <a:t>leituras</a:t>
            </a:r>
            <a:r>
              <a:rPr lang="en-US" sz="1600">
                <a:solidFill>
                  <a:schemeClr val="accent1">
                    <a:lumMod val="25000"/>
                  </a:schemeClr>
                </a:solidFill>
              </a:rPr>
              <a:t> </a:t>
            </a:r>
            <a:r>
              <a:rPr lang="en-US" sz="1600" err="1">
                <a:solidFill>
                  <a:schemeClr val="accent1">
                    <a:lumMod val="25000"/>
                  </a:schemeClr>
                </a:solidFill>
              </a:rPr>
              <a:t>incorretas</a:t>
            </a:r>
            <a:r>
              <a:rPr lang="en-US" sz="1600">
                <a:solidFill>
                  <a:schemeClr val="accent1">
                    <a:lumMod val="25000"/>
                  </a:schemeClr>
                </a:solidFill>
              </a:rPr>
              <a:t> de </a:t>
            </a:r>
            <a:r>
              <a:rPr lang="en-US" sz="1600" err="1">
                <a:solidFill>
                  <a:schemeClr val="accent1">
                    <a:lumMod val="25000"/>
                  </a:schemeClr>
                </a:solidFill>
              </a:rPr>
              <a:t>sensores</a:t>
            </a:r>
            <a:endParaRPr lang="en-US" sz="1600">
              <a:solidFill>
                <a:schemeClr val="accent1">
                  <a:lumMod val="25000"/>
                </a:schemeClr>
              </a:solidFill>
            </a:endParaRPr>
          </a:p>
          <a:p>
            <a:pPr algn="ctr"/>
            <a:endParaRPr lang="en-US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088F726-2754-F729-5A0D-4170A1401112}"/>
              </a:ext>
            </a:extLst>
          </p:cNvPr>
          <p:cNvCxnSpPr>
            <a:cxnSpLocks/>
          </p:cNvCxnSpPr>
          <p:nvPr/>
        </p:nvCxnSpPr>
        <p:spPr>
          <a:xfrm>
            <a:off x="7378511" y="3999332"/>
            <a:ext cx="1685633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 Placeholder 6">
            <a:extLst>
              <a:ext uri="{FF2B5EF4-FFF2-40B4-BE49-F238E27FC236}">
                <a16:creationId xmlns:a16="http://schemas.microsoft.com/office/drawing/2014/main" id="{B8C7543A-0A4C-E4C1-8724-42FD726F25CB}"/>
              </a:ext>
            </a:extLst>
          </p:cNvPr>
          <p:cNvSpPr txBox="1">
            <a:spLocks/>
          </p:cNvSpPr>
          <p:nvPr/>
        </p:nvSpPr>
        <p:spPr>
          <a:xfrm>
            <a:off x="9301045" y="3430398"/>
            <a:ext cx="2590392" cy="1229502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>
                <a:solidFill>
                  <a:schemeClr val="accent1">
                    <a:lumMod val="25000"/>
                  </a:schemeClr>
                </a:solidFill>
              </a:rPr>
              <a:t>Testes </a:t>
            </a:r>
            <a:r>
              <a:rPr lang="en-US" sz="1600" err="1">
                <a:solidFill>
                  <a:schemeClr val="accent1">
                    <a:lumMod val="25000"/>
                  </a:schemeClr>
                </a:solidFill>
              </a:rPr>
              <a:t>isolados</a:t>
            </a:r>
            <a:r>
              <a:rPr lang="en-US" sz="1600">
                <a:solidFill>
                  <a:schemeClr val="accent1">
                    <a:lumMod val="25000"/>
                  </a:schemeClr>
                </a:solidFill>
              </a:rPr>
              <a:t> e posteriores à </a:t>
            </a:r>
            <a:r>
              <a:rPr lang="en-US" sz="1600" err="1">
                <a:solidFill>
                  <a:schemeClr val="accent1">
                    <a:lumMod val="25000"/>
                  </a:schemeClr>
                </a:solidFill>
              </a:rPr>
              <a:t>sua</a:t>
            </a:r>
            <a:r>
              <a:rPr lang="en-US" sz="1600">
                <a:solidFill>
                  <a:schemeClr val="accent1">
                    <a:lumMod val="25000"/>
                  </a:schemeClr>
                </a:solidFill>
              </a:rPr>
              <a:t> </a:t>
            </a:r>
            <a:r>
              <a:rPr lang="en-US" sz="1600" err="1">
                <a:solidFill>
                  <a:schemeClr val="accent1">
                    <a:lumMod val="25000"/>
                  </a:schemeClr>
                </a:solidFill>
              </a:rPr>
              <a:t>integração</a:t>
            </a:r>
            <a:r>
              <a:rPr lang="en-US" sz="1600">
                <a:solidFill>
                  <a:schemeClr val="accent1">
                    <a:lumMod val="25000"/>
                  </a:schemeClr>
                </a:solidFill>
              </a:rPr>
              <a:t>, </a:t>
            </a:r>
            <a:r>
              <a:rPr lang="en-US" sz="1600" err="1">
                <a:solidFill>
                  <a:schemeClr val="accent1">
                    <a:lumMod val="25000"/>
                  </a:schemeClr>
                </a:solidFill>
              </a:rPr>
              <a:t>revisão</a:t>
            </a:r>
            <a:r>
              <a:rPr lang="en-US" sz="1600">
                <a:solidFill>
                  <a:schemeClr val="accent1">
                    <a:lumMod val="25000"/>
                  </a:schemeClr>
                </a:solidFill>
              </a:rPr>
              <a:t> de </a:t>
            </a:r>
            <a:r>
              <a:rPr lang="en-US" sz="1600" err="1">
                <a:solidFill>
                  <a:schemeClr val="accent1">
                    <a:lumMod val="25000"/>
                  </a:schemeClr>
                </a:solidFill>
              </a:rPr>
              <a:t>código</a:t>
            </a:r>
            <a:r>
              <a:rPr lang="en-US" sz="1600">
                <a:solidFill>
                  <a:schemeClr val="accent1">
                    <a:lumMod val="25000"/>
                  </a:schemeClr>
                </a:solidFill>
              </a:rPr>
              <a:t>, </a:t>
            </a:r>
            <a:r>
              <a:rPr lang="en-US" sz="1600" err="1">
                <a:solidFill>
                  <a:schemeClr val="accent1">
                    <a:lumMod val="25000"/>
                  </a:schemeClr>
                </a:solidFill>
              </a:rPr>
              <a:t>uso</a:t>
            </a:r>
            <a:r>
              <a:rPr lang="en-US" sz="1600">
                <a:solidFill>
                  <a:schemeClr val="accent1">
                    <a:lumMod val="25000"/>
                  </a:schemeClr>
                </a:solidFill>
              </a:rPr>
              <a:t> de watchdogs e </a:t>
            </a:r>
            <a:r>
              <a:rPr lang="en-US" sz="1600" err="1">
                <a:solidFill>
                  <a:schemeClr val="accent1">
                    <a:lumMod val="25000"/>
                  </a:schemeClr>
                </a:solidFill>
              </a:rPr>
              <a:t>validação</a:t>
            </a:r>
            <a:r>
              <a:rPr lang="en-US" sz="1600">
                <a:solidFill>
                  <a:schemeClr val="accent1">
                    <a:lumMod val="25000"/>
                  </a:schemeClr>
                </a:solidFill>
              </a:rPr>
              <a:t> do hardware antes da </a:t>
            </a:r>
            <a:r>
              <a:rPr lang="en-US" sz="1600" err="1">
                <a:solidFill>
                  <a:schemeClr val="accent1">
                    <a:lumMod val="25000"/>
                  </a:schemeClr>
                </a:solidFill>
              </a:rPr>
              <a:t>integração</a:t>
            </a:r>
            <a:endParaRPr lang="en-US" sz="1600">
              <a:solidFill>
                <a:schemeClr val="accent1">
                  <a:lumMod val="25000"/>
                </a:schemeClr>
              </a:solidFill>
            </a:endParaRPr>
          </a:p>
          <a:p>
            <a:endParaRPr lang="en-US"/>
          </a:p>
        </p:txBody>
      </p:sp>
      <p:sp>
        <p:nvSpPr>
          <p:cNvPr id="41" name="Content Placeholder 2">
            <a:extLst>
              <a:ext uri="{FF2B5EF4-FFF2-40B4-BE49-F238E27FC236}">
                <a16:creationId xmlns:a16="http://schemas.microsoft.com/office/drawing/2014/main" id="{F08B3229-CFD7-189F-2CFE-013E0462CA44}"/>
              </a:ext>
            </a:extLst>
          </p:cNvPr>
          <p:cNvSpPr txBox="1">
            <a:spLocks/>
          </p:cNvSpPr>
          <p:nvPr/>
        </p:nvSpPr>
        <p:spPr>
          <a:xfrm>
            <a:off x="2527120" y="1377305"/>
            <a:ext cx="2141764" cy="5143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400" b="1" err="1">
                <a:solidFill>
                  <a:schemeClr val="accent1">
                    <a:lumMod val="25000"/>
                  </a:schemeClr>
                </a:solidFill>
              </a:rPr>
              <a:t>Consequências</a:t>
            </a:r>
            <a:endParaRPr lang="en-US" sz="1400" b="1">
              <a:solidFill>
                <a:schemeClr val="accent1">
                  <a:lumMod val="25000"/>
                </a:schemeClr>
              </a:solidFill>
            </a:endParaRPr>
          </a:p>
        </p:txBody>
      </p:sp>
      <p:sp>
        <p:nvSpPr>
          <p:cNvPr id="42" name="Content Placeholder 2">
            <a:extLst>
              <a:ext uri="{FF2B5EF4-FFF2-40B4-BE49-F238E27FC236}">
                <a16:creationId xmlns:a16="http://schemas.microsoft.com/office/drawing/2014/main" id="{8FA8185F-F883-C646-68A1-31FA1DBC09DC}"/>
              </a:ext>
            </a:extLst>
          </p:cNvPr>
          <p:cNvSpPr txBox="1">
            <a:spLocks/>
          </p:cNvSpPr>
          <p:nvPr/>
        </p:nvSpPr>
        <p:spPr>
          <a:xfrm>
            <a:off x="7107038" y="1379527"/>
            <a:ext cx="2141764" cy="5143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400" b="1" err="1">
                <a:solidFill>
                  <a:schemeClr val="accent1">
                    <a:lumMod val="25000"/>
                  </a:schemeClr>
                </a:solidFill>
              </a:rPr>
              <a:t>Mitigação</a:t>
            </a:r>
            <a:r>
              <a:rPr lang="en-US" sz="1400" b="1">
                <a:solidFill>
                  <a:schemeClr val="accent1">
                    <a:lumMod val="25000"/>
                  </a:schemeClr>
                </a:solidFill>
              </a:rPr>
              <a:t> do Risco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689E97-7FE8-93DD-5563-2167BE742374}"/>
              </a:ext>
            </a:extLst>
          </p:cNvPr>
          <p:cNvSpPr txBox="1">
            <a:spLocks/>
          </p:cNvSpPr>
          <p:nvPr/>
        </p:nvSpPr>
        <p:spPr>
          <a:xfrm>
            <a:off x="558576" y="5230196"/>
            <a:ext cx="2141764" cy="5143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defPPr>
              <a:defRPr lang="en-US"/>
            </a:defPPr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b="1" err="1">
                <a:solidFill>
                  <a:schemeClr val="accent1">
                    <a:lumMod val="25000"/>
                  </a:schemeClr>
                </a:solidFill>
              </a:rPr>
              <a:t>Riscos</a:t>
            </a:r>
            <a:r>
              <a:rPr lang="en-US" sz="1600" b="1">
                <a:solidFill>
                  <a:schemeClr val="accent1">
                    <a:lumMod val="25000"/>
                  </a:schemeClr>
                </a:solidFill>
              </a:rPr>
              <a:t> de Comunicação </a:t>
            </a:r>
          </a:p>
        </p:txBody>
      </p:sp>
      <p:cxnSp>
        <p:nvCxnSpPr>
          <p:cNvPr id="9" name="Straight Connector 28">
            <a:extLst>
              <a:ext uri="{FF2B5EF4-FFF2-40B4-BE49-F238E27FC236}">
                <a16:creationId xmlns:a16="http://schemas.microsoft.com/office/drawing/2014/main" id="{497C94A7-0F1D-D788-703E-AEC8B32D0577}"/>
              </a:ext>
            </a:extLst>
          </p:cNvPr>
          <p:cNvCxnSpPr>
            <a:cxnSpLocks/>
          </p:cNvCxnSpPr>
          <p:nvPr/>
        </p:nvCxnSpPr>
        <p:spPr>
          <a:xfrm>
            <a:off x="2738370" y="5537124"/>
            <a:ext cx="1685633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AAE0667B-62B4-BFBA-18C2-8D9761B68575}"/>
              </a:ext>
            </a:extLst>
          </p:cNvPr>
          <p:cNvSpPr txBox="1">
            <a:spLocks/>
          </p:cNvSpPr>
          <p:nvPr/>
        </p:nvSpPr>
        <p:spPr>
          <a:xfrm>
            <a:off x="4438681" y="5148499"/>
            <a:ext cx="3074096" cy="1010842"/>
          </a:xfrm>
          <a:prstGeom prst="rect">
            <a:avLst/>
          </a:prstGeom>
        </p:spPr>
        <p:txBody>
          <a:bodyPr lIns="91440" tIns="45720" rIns="91440" bIns="45720" anchor="t"/>
          <a:lstStyle>
            <a:defPPr>
              <a:defRPr lang="en-US"/>
            </a:defPPr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err="1">
                <a:solidFill>
                  <a:schemeClr val="accent1">
                    <a:lumMod val="25000"/>
                  </a:schemeClr>
                </a:solidFill>
              </a:rPr>
              <a:t>Perda</a:t>
            </a:r>
            <a:r>
              <a:rPr lang="en-US" sz="1600">
                <a:solidFill>
                  <a:schemeClr val="accent1">
                    <a:lumMod val="25000"/>
                  </a:schemeClr>
                </a:solidFill>
              </a:rPr>
              <a:t> de dados, </a:t>
            </a:r>
            <a:r>
              <a:rPr lang="en-US" sz="1600" err="1">
                <a:solidFill>
                  <a:schemeClr val="accent1">
                    <a:lumMod val="25000"/>
                  </a:schemeClr>
                </a:solidFill>
              </a:rPr>
              <a:t>desconexões</a:t>
            </a:r>
            <a:r>
              <a:rPr lang="en-US" sz="1600">
                <a:solidFill>
                  <a:schemeClr val="accent1">
                    <a:lumMod val="25000"/>
                  </a:schemeClr>
                </a:solidFill>
              </a:rPr>
              <a:t> MQTT, </a:t>
            </a:r>
            <a:r>
              <a:rPr lang="en-US" sz="1600" err="1">
                <a:solidFill>
                  <a:schemeClr val="accent1">
                    <a:lumMod val="25000"/>
                  </a:schemeClr>
                </a:solidFill>
              </a:rPr>
              <a:t>falha</a:t>
            </a:r>
            <a:r>
              <a:rPr lang="en-US" sz="1600">
                <a:solidFill>
                  <a:schemeClr val="accent1">
                    <a:lumMod val="25000"/>
                  </a:schemeClr>
                </a:solidFill>
              </a:rPr>
              <a:t> </a:t>
            </a:r>
            <a:r>
              <a:rPr lang="en-US" sz="1600" err="1">
                <a:solidFill>
                  <a:schemeClr val="accent1">
                    <a:lumMod val="25000"/>
                  </a:schemeClr>
                </a:solidFill>
              </a:rPr>
              <a:t>na</a:t>
            </a:r>
            <a:r>
              <a:rPr lang="en-US" sz="1600">
                <a:solidFill>
                  <a:schemeClr val="accent1">
                    <a:lumMod val="25000"/>
                  </a:schemeClr>
                </a:solidFill>
              </a:rPr>
              <a:t> </a:t>
            </a:r>
            <a:r>
              <a:rPr lang="en-US" sz="1600" err="1">
                <a:solidFill>
                  <a:schemeClr val="accent1">
                    <a:lumMod val="25000"/>
                  </a:schemeClr>
                </a:solidFill>
              </a:rPr>
              <a:t>transmissão</a:t>
            </a:r>
            <a:r>
              <a:rPr lang="en-US" sz="1600">
                <a:solidFill>
                  <a:schemeClr val="accent1">
                    <a:lumMod val="25000"/>
                  </a:schemeClr>
                </a:solidFill>
              </a:rPr>
              <a:t> para o </a:t>
            </a:r>
            <a:r>
              <a:rPr lang="en-US" sz="1600" err="1">
                <a:solidFill>
                  <a:schemeClr val="accent1">
                    <a:lumMod val="25000"/>
                  </a:schemeClr>
                </a:solidFill>
              </a:rPr>
              <a:t>servidor</a:t>
            </a:r>
            <a:r>
              <a:rPr lang="en-US" sz="1600">
                <a:solidFill>
                  <a:schemeClr val="accent1">
                    <a:lumMod val="25000"/>
                  </a:schemeClr>
                </a:solidFill>
              </a:rPr>
              <a:t> </a:t>
            </a:r>
            <a:endParaRPr lang="pt-PT" sz="1600">
              <a:solidFill>
                <a:schemeClr val="accent1">
                  <a:lumMod val="25000"/>
                </a:schemeClr>
              </a:solidFill>
            </a:endParaRPr>
          </a:p>
          <a:p>
            <a:endParaRPr lang="en-US"/>
          </a:p>
        </p:txBody>
      </p:sp>
      <p:cxnSp>
        <p:nvCxnSpPr>
          <p:cNvPr id="11" name="Straight Connector 30">
            <a:extLst>
              <a:ext uri="{FF2B5EF4-FFF2-40B4-BE49-F238E27FC236}">
                <a16:creationId xmlns:a16="http://schemas.microsoft.com/office/drawing/2014/main" id="{B5BEC7DA-1501-E6C5-A5E6-E03EAB23C4AE}"/>
              </a:ext>
            </a:extLst>
          </p:cNvPr>
          <p:cNvCxnSpPr>
            <a:cxnSpLocks/>
          </p:cNvCxnSpPr>
          <p:nvPr/>
        </p:nvCxnSpPr>
        <p:spPr>
          <a:xfrm>
            <a:off x="7538126" y="5489215"/>
            <a:ext cx="1360956" cy="13252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86DA3417-8BAA-C72E-06F4-71123BE3427C}"/>
              </a:ext>
            </a:extLst>
          </p:cNvPr>
          <p:cNvSpPr txBox="1">
            <a:spLocks/>
          </p:cNvSpPr>
          <p:nvPr/>
        </p:nvSpPr>
        <p:spPr>
          <a:xfrm>
            <a:off x="8937904" y="5037538"/>
            <a:ext cx="3087346" cy="1096981"/>
          </a:xfrm>
          <a:prstGeom prst="rect">
            <a:avLst/>
          </a:prstGeom>
        </p:spPr>
        <p:txBody>
          <a:bodyPr lIns="91440" tIns="45720" rIns="91440" bIns="45720" anchor="t"/>
          <a:lstStyle>
            <a:defPPr>
              <a:defRPr lang="en-US"/>
            </a:defPPr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err="1">
                <a:solidFill>
                  <a:schemeClr val="accent1">
                    <a:lumMod val="25000"/>
                  </a:schemeClr>
                </a:solidFill>
              </a:rPr>
              <a:t>Reconexão</a:t>
            </a:r>
            <a:r>
              <a:rPr lang="en-US" sz="1600">
                <a:solidFill>
                  <a:schemeClr val="accent1">
                    <a:lumMod val="25000"/>
                  </a:schemeClr>
                </a:solidFill>
              </a:rPr>
              <a:t> </a:t>
            </a:r>
            <a:r>
              <a:rPr lang="en-US" sz="1600" err="1">
                <a:solidFill>
                  <a:schemeClr val="accent1">
                    <a:lumMod val="25000"/>
                  </a:schemeClr>
                </a:solidFill>
              </a:rPr>
              <a:t>automática</a:t>
            </a:r>
            <a:r>
              <a:rPr lang="en-US" sz="1600">
                <a:solidFill>
                  <a:schemeClr val="accent1">
                    <a:lumMod val="25000"/>
                  </a:schemeClr>
                </a:solidFill>
              </a:rPr>
              <a:t>, </a:t>
            </a:r>
            <a:r>
              <a:rPr lang="en-US" sz="1600" err="1">
                <a:solidFill>
                  <a:schemeClr val="accent1">
                    <a:lumMod val="25000"/>
                  </a:schemeClr>
                </a:solidFill>
              </a:rPr>
              <a:t>protocolo</a:t>
            </a:r>
            <a:r>
              <a:rPr lang="en-US" sz="1600">
                <a:solidFill>
                  <a:schemeClr val="accent1">
                    <a:lumMod val="25000"/>
                  </a:schemeClr>
                </a:solidFill>
              </a:rPr>
              <a:t> alternativo de </a:t>
            </a:r>
            <a:r>
              <a:rPr lang="en-US" sz="1600" err="1">
                <a:solidFill>
                  <a:schemeClr val="accent1">
                    <a:lumMod val="25000"/>
                  </a:schemeClr>
                </a:solidFill>
              </a:rPr>
              <a:t>comunicação</a:t>
            </a:r>
            <a:r>
              <a:rPr lang="en-US" sz="1600">
                <a:solidFill>
                  <a:schemeClr val="accent1">
                    <a:lumMod val="25000"/>
                  </a:schemeClr>
                </a:solidFill>
              </a:rPr>
              <a:t> e </a:t>
            </a:r>
            <a:r>
              <a:rPr lang="en-US" sz="1600" err="1">
                <a:solidFill>
                  <a:schemeClr val="accent1">
                    <a:lumMod val="25000"/>
                  </a:schemeClr>
                </a:solidFill>
              </a:rPr>
              <a:t>armazenamento</a:t>
            </a:r>
            <a:r>
              <a:rPr lang="en-US" sz="1600">
                <a:solidFill>
                  <a:schemeClr val="accent1">
                    <a:lumMod val="25000"/>
                  </a:schemeClr>
                </a:solidFill>
              </a:rPr>
              <a:t> </a:t>
            </a:r>
            <a:r>
              <a:rPr lang="en-US" sz="1600" err="1">
                <a:solidFill>
                  <a:schemeClr val="accent1">
                    <a:lumMod val="25000"/>
                  </a:schemeClr>
                </a:solidFill>
              </a:rPr>
              <a:t>temporário</a:t>
            </a:r>
            <a:r>
              <a:rPr lang="en-US" sz="1600">
                <a:solidFill>
                  <a:schemeClr val="accent1">
                    <a:lumMod val="25000"/>
                  </a:schemeClr>
                </a:solidFill>
              </a:rPr>
              <a:t> local</a:t>
            </a:r>
            <a:endParaRPr lang="pt-PT" sz="1600">
              <a:solidFill>
                <a:schemeClr val="accent1">
                  <a:lumMod val="25000"/>
                </a:schemeClr>
              </a:solidFill>
            </a:endParaRP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2896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A0F4FF-D716-1296-6944-271744AE12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EABD8E87-E0D1-8A9A-DB72-4207CF3B5A9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195244" y="0"/>
            <a:ext cx="3996758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B86FBA-4D6E-FDB8-990C-CCA4A1EE8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CF86F7C-2465-D06A-0F85-24987F080DA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-2513"/>
            <a:ext cx="3581401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778E143E-B1EE-FC5E-B5B3-AD7A2BF7ADCB}"/>
              </a:ext>
            </a:extLst>
          </p:cNvPr>
          <p:cNvSpPr txBox="1">
            <a:spLocks/>
          </p:cNvSpPr>
          <p:nvPr/>
        </p:nvSpPr>
        <p:spPr>
          <a:xfrm>
            <a:off x="512457" y="-251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3200" kern="1200" cap="all" spc="150" baseline="0">
                <a:solidFill>
                  <a:schemeClr val="accent1">
                    <a:lumMod val="25000"/>
                  </a:schemeClr>
                </a:solidFill>
                <a:latin typeface="+mj-lt"/>
                <a:ea typeface="+mj-ea"/>
                <a:cs typeface="+mj-cs"/>
              </a:rPr>
              <a:t>RISCOS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48671A6-5D98-A465-E7FE-6160D5FE4463}"/>
              </a:ext>
            </a:extLst>
          </p:cNvPr>
          <p:cNvSpPr txBox="1">
            <a:spLocks/>
          </p:cNvSpPr>
          <p:nvPr/>
        </p:nvSpPr>
        <p:spPr>
          <a:xfrm>
            <a:off x="561284" y="2061060"/>
            <a:ext cx="2141764" cy="5143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b="1" err="1">
                <a:solidFill>
                  <a:schemeClr val="accent1">
                    <a:lumMod val="25000"/>
                  </a:schemeClr>
                </a:solidFill>
              </a:rPr>
              <a:t>Riscos</a:t>
            </a:r>
            <a:r>
              <a:rPr lang="en-US" sz="1600" b="1">
                <a:solidFill>
                  <a:schemeClr val="accent1">
                    <a:lumMod val="25000"/>
                  </a:schemeClr>
                </a:solidFill>
              </a:rPr>
              <a:t> de </a:t>
            </a:r>
            <a:r>
              <a:rPr lang="en-US" sz="1600" b="1" err="1">
                <a:solidFill>
                  <a:schemeClr val="accent1">
                    <a:lumMod val="25000"/>
                  </a:schemeClr>
                </a:solidFill>
              </a:rPr>
              <a:t>Inconsistência</a:t>
            </a:r>
            <a:r>
              <a:rPr lang="en-US" sz="1600" b="1">
                <a:solidFill>
                  <a:schemeClr val="accent1">
                    <a:lumMod val="25000"/>
                  </a:schemeClr>
                </a:solidFill>
              </a:rPr>
              <a:t> 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3E1A8A6-6574-5942-03E8-1AF670D85D97}"/>
              </a:ext>
            </a:extLst>
          </p:cNvPr>
          <p:cNvSpPr txBox="1">
            <a:spLocks/>
          </p:cNvSpPr>
          <p:nvPr/>
        </p:nvSpPr>
        <p:spPr>
          <a:xfrm>
            <a:off x="570465" y="3695932"/>
            <a:ext cx="2141764" cy="5143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b="1" err="1">
                <a:solidFill>
                  <a:schemeClr val="accent1">
                    <a:lumMod val="25000"/>
                  </a:schemeClr>
                </a:solidFill>
              </a:rPr>
              <a:t>Riscos</a:t>
            </a:r>
            <a:r>
              <a:rPr lang="en-US" sz="1600" b="1">
                <a:solidFill>
                  <a:schemeClr val="accent1">
                    <a:lumMod val="25000"/>
                  </a:schemeClr>
                </a:solidFill>
              </a:rPr>
              <a:t> </a:t>
            </a:r>
            <a:r>
              <a:rPr lang="en-US" sz="1600" b="1" err="1">
                <a:solidFill>
                  <a:schemeClr val="accent1">
                    <a:lumMod val="25000"/>
                  </a:schemeClr>
                </a:solidFill>
              </a:rPr>
              <a:t>Associados</a:t>
            </a:r>
            <a:r>
              <a:rPr lang="en-US" sz="1600" b="1">
                <a:solidFill>
                  <a:schemeClr val="accent1">
                    <a:lumMod val="25000"/>
                  </a:schemeClr>
                </a:solidFill>
              </a:rPr>
              <a:t> </a:t>
            </a:r>
            <a:r>
              <a:rPr lang="en-US" sz="1600" b="1" err="1">
                <a:solidFill>
                  <a:schemeClr val="accent1">
                    <a:lumMod val="25000"/>
                  </a:schemeClr>
                </a:solidFill>
              </a:rPr>
              <a:t>ao</a:t>
            </a:r>
            <a:r>
              <a:rPr lang="en-US" sz="1600" b="1">
                <a:solidFill>
                  <a:schemeClr val="accent1">
                    <a:lumMod val="25000"/>
                  </a:schemeClr>
                </a:solidFill>
              </a:rPr>
              <a:t> </a:t>
            </a:r>
            <a:r>
              <a:rPr lang="en-US" sz="1600" b="1" err="1">
                <a:solidFill>
                  <a:schemeClr val="accent1">
                    <a:lumMod val="25000"/>
                  </a:schemeClr>
                </a:solidFill>
              </a:rPr>
              <a:t>Ambiente</a:t>
            </a:r>
            <a:r>
              <a:rPr lang="en-US" sz="1600" b="1">
                <a:solidFill>
                  <a:schemeClr val="accent1">
                    <a:lumMod val="25000"/>
                  </a:schemeClr>
                </a:solidFill>
              </a:rPr>
              <a:t> </a:t>
            </a:r>
            <a:r>
              <a:rPr lang="en-US" sz="1600" b="1" err="1">
                <a:solidFill>
                  <a:schemeClr val="accent1">
                    <a:lumMod val="25000"/>
                  </a:schemeClr>
                </a:solidFill>
              </a:rPr>
              <a:t>Envolvente</a:t>
            </a:r>
            <a:r>
              <a:rPr lang="en-US" sz="1600" b="1">
                <a:solidFill>
                  <a:schemeClr val="accent1">
                    <a:lumMod val="25000"/>
                  </a:schemeClr>
                </a:solidFill>
              </a:rPr>
              <a:t> 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480AB30-CCAB-E89A-BB0C-B6789CC563F9}"/>
              </a:ext>
            </a:extLst>
          </p:cNvPr>
          <p:cNvCxnSpPr>
            <a:cxnSpLocks/>
          </p:cNvCxnSpPr>
          <p:nvPr/>
        </p:nvCxnSpPr>
        <p:spPr>
          <a:xfrm>
            <a:off x="2707405" y="2335579"/>
            <a:ext cx="1685633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DB39DCC1-A10A-5A32-3EFB-6D7A5E19EBEF}"/>
              </a:ext>
            </a:extLst>
          </p:cNvPr>
          <p:cNvSpPr txBox="1">
            <a:spLocks/>
          </p:cNvSpPr>
          <p:nvPr/>
        </p:nvSpPr>
        <p:spPr>
          <a:xfrm>
            <a:off x="4634274" y="2010485"/>
            <a:ext cx="2502665" cy="701207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err="1">
                <a:solidFill>
                  <a:schemeClr val="accent1">
                    <a:lumMod val="25000"/>
                  </a:schemeClr>
                </a:solidFill>
              </a:rPr>
              <a:t>Interrupções</a:t>
            </a:r>
            <a:r>
              <a:rPr lang="en-US" sz="1600">
                <a:solidFill>
                  <a:schemeClr val="accent1">
                    <a:lumMod val="25000"/>
                  </a:schemeClr>
                </a:solidFill>
              </a:rPr>
              <a:t> </a:t>
            </a:r>
            <a:r>
              <a:rPr lang="en-US" sz="1600" err="1">
                <a:solidFill>
                  <a:schemeClr val="accent1">
                    <a:lumMod val="25000"/>
                  </a:schemeClr>
                </a:solidFill>
              </a:rPr>
              <a:t>inesperadas</a:t>
            </a:r>
            <a:r>
              <a:rPr lang="en-US" sz="1600">
                <a:solidFill>
                  <a:schemeClr val="accent1">
                    <a:lumMod val="25000"/>
                  </a:schemeClr>
                </a:solidFill>
              </a:rPr>
              <a:t>, dados </a:t>
            </a:r>
            <a:r>
              <a:rPr lang="en-US" sz="1600" err="1">
                <a:solidFill>
                  <a:schemeClr val="accent1">
                    <a:lumMod val="25000"/>
                  </a:schemeClr>
                </a:solidFill>
              </a:rPr>
              <a:t>inconsistentes</a:t>
            </a:r>
            <a:r>
              <a:rPr lang="en-US" sz="1600">
                <a:solidFill>
                  <a:schemeClr val="accent1">
                    <a:lumMod val="25000"/>
                  </a:schemeClr>
                </a:solidFill>
              </a:rPr>
              <a:t> </a:t>
            </a:r>
            <a:endParaRPr lang="pt-PT" sz="1600">
              <a:solidFill>
                <a:schemeClr val="accent1">
                  <a:lumMod val="25000"/>
                </a:schemeClr>
              </a:solidFill>
            </a:endParaRPr>
          </a:p>
          <a:p>
            <a:pPr algn="ctr"/>
            <a:endParaRPr lang="en-US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660E07C-D993-DD06-5458-01B8C2DB7D9C}"/>
              </a:ext>
            </a:extLst>
          </p:cNvPr>
          <p:cNvCxnSpPr>
            <a:cxnSpLocks/>
          </p:cNvCxnSpPr>
          <p:nvPr/>
        </p:nvCxnSpPr>
        <p:spPr>
          <a:xfrm>
            <a:off x="7294278" y="2345674"/>
            <a:ext cx="1685633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AE51FA27-544D-EBB5-0766-3FC989B62050}"/>
              </a:ext>
            </a:extLst>
          </p:cNvPr>
          <p:cNvSpPr txBox="1">
            <a:spLocks/>
          </p:cNvSpPr>
          <p:nvPr/>
        </p:nvSpPr>
        <p:spPr>
          <a:xfrm>
            <a:off x="9066307" y="2173095"/>
            <a:ext cx="2830540" cy="691348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>
                <a:solidFill>
                  <a:schemeClr val="accent1">
                    <a:lumMod val="25000"/>
                  </a:schemeClr>
                </a:solidFill>
              </a:rPr>
              <a:t>Uso de logs, watchdog timer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0982D23-999A-C33C-30BD-D480869315A2}"/>
              </a:ext>
            </a:extLst>
          </p:cNvPr>
          <p:cNvCxnSpPr>
            <a:cxnSpLocks/>
          </p:cNvCxnSpPr>
          <p:nvPr/>
        </p:nvCxnSpPr>
        <p:spPr>
          <a:xfrm>
            <a:off x="2753309" y="3997745"/>
            <a:ext cx="1685633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 Placeholder 6">
            <a:extLst>
              <a:ext uri="{FF2B5EF4-FFF2-40B4-BE49-F238E27FC236}">
                <a16:creationId xmlns:a16="http://schemas.microsoft.com/office/drawing/2014/main" id="{9A4DC130-DC8D-2802-4259-BB0B20B298CA}"/>
              </a:ext>
            </a:extLst>
          </p:cNvPr>
          <p:cNvSpPr txBox="1">
            <a:spLocks/>
          </p:cNvSpPr>
          <p:nvPr/>
        </p:nvSpPr>
        <p:spPr>
          <a:xfrm>
            <a:off x="4634274" y="3545332"/>
            <a:ext cx="2571198" cy="904825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err="1">
                <a:solidFill>
                  <a:schemeClr val="accent1">
                    <a:lumMod val="25000"/>
                  </a:schemeClr>
                </a:solidFill>
              </a:rPr>
              <a:t>Exposição</a:t>
            </a:r>
            <a:r>
              <a:rPr lang="en-US" sz="1600">
                <a:solidFill>
                  <a:schemeClr val="accent1">
                    <a:lumMod val="25000"/>
                  </a:schemeClr>
                </a:solidFill>
              </a:rPr>
              <a:t> </a:t>
            </a:r>
            <a:r>
              <a:rPr lang="en-US" sz="1600" err="1">
                <a:solidFill>
                  <a:schemeClr val="accent1">
                    <a:lumMod val="25000"/>
                  </a:schemeClr>
                </a:solidFill>
              </a:rPr>
              <a:t>ao</a:t>
            </a:r>
            <a:r>
              <a:rPr lang="en-US" sz="1600">
                <a:solidFill>
                  <a:schemeClr val="accent1">
                    <a:lumMod val="25000"/>
                  </a:schemeClr>
                </a:solidFill>
              </a:rPr>
              <a:t> </a:t>
            </a:r>
            <a:r>
              <a:rPr lang="en-US" sz="1600" err="1">
                <a:solidFill>
                  <a:schemeClr val="accent1">
                    <a:lumMod val="25000"/>
                  </a:schemeClr>
                </a:solidFill>
              </a:rPr>
              <a:t>clima</a:t>
            </a:r>
            <a:r>
              <a:rPr lang="en-US" sz="1600">
                <a:solidFill>
                  <a:schemeClr val="accent1">
                    <a:lumMod val="25000"/>
                  </a:schemeClr>
                </a:solidFill>
              </a:rPr>
              <a:t> </a:t>
            </a:r>
            <a:r>
              <a:rPr lang="en-US" sz="1600" err="1">
                <a:solidFill>
                  <a:schemeClr val="accent1">
                    <a:lumMod val="25000"/>
                  </a:schemeClr>
                </a:solidFill>
              </a:rPr>
              <a:t>pode</a:t>
            </a:r>
            <a:r>
              <a:rPr lang="en-US" sz="1600">
                <a:solidFill>
                  <a:schemeClr val="accent1">
                    <a:lumMod val="25000"/>
                  </a:schemeClr>
                </a:solidFill>
              </a:rPr>
              <a:t> </a:t>
            </a:r>
            <a:r>
              <a:rPr lang="en-US" sz="1600" err="1">
                <a:solidFill>
                  <a:schemeClr val="accent1">
                    <a:lumMod val="25000"/>
                  </a:schemeClr>
                </a:solidFill>
              </a:rPr>
              <a:t>danificar</a:t>
            </a:r>
            <a:r>
              <a:rPr lang="en-US" sz="1600">
                <a:solidFill>
                  <a:schemeClr val="accent1">
                    <a:lumMod val="25000"/>
                  </a:schemeClr>
                </a:solidFill>
              </a:rPr>
              <a:t> </a:t>
            </a:r>
            <a:r>
              <a:rPr lang="en-US" sz="1600" err="1">
                <a:solidFill>
                  <a:schemeClr val="accent1">
                    <a:lumMod val="25000"/>
                  </a:schemeClr>
                </a:solidFill>
              </a:rPr>
              <a:t>componentes</a:t>
            </a:r>
            <a:r>
              <a:rPr lang="en-US" sz="1600">
                <a:solidFill>
                  <a:schemeClr val="accent1">
                    <a:lumMod val="25000"/>
                  </a:schemeClr>
                </a:solidFill>
              </a:rPr>
              <a:t> e </a:t>
            </a:r>
            <a:r>
              <a:rPr lang="en-US" sz="1600" err="1">
                <a:solidFill>
                  <a:schemeClr val="accent1">
                    <a:lumMod val="25000"/>
                  </a:schemeClr>
                </a:solidFill>
              </a:rPr>
              <a:t>comprometer</a:t>
            </a:r>
            <a:r>
              <a:rPr lang="en-US" sz="1600">
                <a:solidFill>
                  <a:schemeClr val="accent1">
                    <a:lumMod val="25000"/>
                  </a:schemeClr>
                </a:solidFill>
              </a:rPr>
              <a:t> o </a:t>
            </a:r>
            <a:r>
              <a:rPr lang="en-US" sz="1600" err="1">
                <a:solidFill>
                  <a:schemeClr val="accent1">
                    <a:lumMod val="25000"/>
                  </a:schemeClr>
                </a:solidFill>
              </a:rPr>
              <a:t>funcionamento</a:t>
            </a:r>
            <a:r>
              <a:rPr lang="en-US" sz="1600">
                <a:solidFill>
                  <a:schemeClr val="accent1">
                    <a:lumMod val="25000"/>
                  </a:schemeClr>
                </a:solidFill>
              </a:rPr>
              <a:t> do </a:t>
            </a:r>
            <a:r>
              <a:rPr lang="en-US" sz="1600" err="1">
                <a:solidFill>
                  <a:schemeClr val="accent1">
                    <a:lumMod val="25000"/>
                  </a:schemeClr>
                </a:solidFill>
              </a:rPr>
              <a:t>produto</a:t>
            </a:r>
            <a:endParaRPr lang="en-US" sz="1600">
              <a:solidFill>
                <a:schemeClr val="accent1">
                  <a:lumMod val="25000"/>
                </a:schemeClr>
              </a:solidFill>
            </a:endParaRPr>
          </a:p>
          <a:p>
            <a:pPr marL="0" indent="0" algn="ctr">
              <a:buNone/>
            </a:pPr>
            <a:endParaRPr lang="en-US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7F122FCF-D8EE-41DB-6EB2-6C37AB11995D}"/>
              </a:ext>
            </a:extLst>
          </p:cNvPr>
          <p:cNvCxnSpPr>
            <a:cxnSpLocks/>
          </p:cNvCxnSpPr>
          <p:nvPr/>
        </p:nvCxnSpPr>
        <p:spPr>
          <a:xfrm>
            <a:off x="7378511" y="3999332"/>
            <a:ext cx="1685633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 Placeholder 6">
            <a:extLst>
              <a:ext uri="{FF2B5EF4-FFF2-40B4-BE49-F238E27FC236}">
                <a16:creationId xmlns:a16="http://schemas.microsoft.com/office/drawing/2014/main" id="{67DB1294-B492-9AC7-B3CA-E29C1ECE7743}"/>
              </a:ext>
            </a:extLst>
          </p:cNvPr>
          <p:cNvSpPr txBox="1">
            <a:spLocks/>
          </p:cNvSpPr>
          <p:nvPr/>
        </p:nvSpPr>
        <p:spPr>
          <a:xfrm>
            <a:off x="9301045" y="3430398"/>
            <a:ext cx="2590392" cy="1229502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err="1">
                <a:solidFill>
                  <a:schemeClr val="accent1">
                    <a:lumMod val="25000"/>
                  </a:schemeClr>
                </a:solidFill>
              </a:rPr>
              <a:t>Fixação</a:t>
            </a:r>
            <a:r>
              <a:rPr lang="en-US" sz="1600">
                <a:solidFill>
                  <a:schemeClr val="accent1">
                    <a:lumMod val="25000"/>
                  </a:schemeClr>
                </a:solidFill>
              </a:rPr>
              <a:t> </a:t>
            </a:r>
            <a:r>
              <a:rPr lang="en-US" sz="1600" err="1">
                <a:solidFill>
                  <a:schemeClr val="accent1">
                    <a:lumMod val="25000"/>
                  </a:schemeClr>
                </a:solidFill>
              </a:rPr>
              <a:t>adequada</a:t>
            </a:r>
            <a:r>
              <a:rPr lang="en-US" sz="1600">
                <a:solidFill>
                  <a:schemeClr val="accent1">
                    <a:lumMod val="25000"/>
                  </a:schemeClr>
                </a:solidFill>
              </a:rPr>
              <a:t>, </a:t>
            </a:r>
            <a:r>
              <a:rPr lang="en-US" sz="1600" err="1">
                <a:solidFill>
                  <a:schemeClr val="accent1">
                    <a:lumMod val="25000"/>
                  </a:schemeClr>
                </a:solidFill>
              </a:rPr>
              <a:t>caixa</a:t>
            </a:r>
            <a:r>
              <a:rPr lang="en-US" sz="1600">
                <a:solidFill>
                  <a:schemeClr val="accent1">
                    <a:lumMod val="25000"/>
                  </a:schemeClr>
                </a:solidFill>
              </a:rPr>
              <a:t> </a:t>
            </a:r>
            <a:r>
              <a:rPr lang="en-US" sz="1600" err="1">
                <a:solidFill>
                  <a:schemeClr val="accent1">
                    <a:lumMod val="25000"/>
                  </a:schemeClr>
                </a:solidFill>
              </a:rPr>
              <a:t>estanque</a:t>
            </a:r>
            <a:r>
              <a:rPr lang="en-US" sz="1600">
                <a:solidFill>
                  <a:schemeClr val="accent1">
                    <a:lumMod val="25000"/>
                  </a:schemeClr>
                </a:solidFill>
              </a:rPr>
              <a:t> </a:t>
            </a:r>
            <a:r>
              <a:rPr lang="en-US" sz="1600" err="1">
                <a:solidFill>
                  <a:schemeClr val="accent1">
                    <a:lumMod val="25000"/>
                  </a:schemeClr>
                </a:solidFill>
              </a:rPr>
              <a:t>bem</a:t>
            </a:r>
            <a:r>
              <a:rPr lang="en-US" sz="1600">
                <a:solidFill>
                  <a:schemeClr val="accent1">
                    <a:lumMod val="25000"/>
                  </a:schemeClr>
                </a:solidFill>
              </a:rPr>
              <a:t> </a:t>
            </a:r>
            <a:r>
              <a:rPr lang="en-US" sz="1600" err="1">
                <a:solidFill>
                  <a:schemeClr val="accent1">
                    <a:lumMod val="25000"/>
                  </a:schemeClr>
                </a:solidFill>
              </a:rPr>
              <a:t>isolada</a:t>
            </a:r>
            <a:r>
              <a:rPr lang="en-US" sz="1600">
                <a:solidFill>
                  <a:schemeClr val="accent1">
                    <a:lumMod val="25000"/>
                  </a:schemeClr>
                </a:solidFill>
              </a:rPr>
              <a:t> e </a:t>
            </a:r>
            <a:r>
              <a:rPr lang="en-US" sz="1600" err="1">
                <a:solidFill>
                  <a:schemeClr val="accent1">
                    <a:lumMod val="25000"/>
                  </a:schemeClr>
                </a:solidFill>
              </a:rPr>
              <a:t>acomodada</a:t>
            </a:r>
            <a:r>
              <a:rPr lang="en-US" sz="1600">
                <a:solidFill>
                  <a:schemeClr val="accent1">
                    <a:lumMod val="25000"/>
                  </a:schemeClr>
                </a:solidFill>
              </a:rPr>
              <a:t>, material </a:t>
            </a:r>
            <a:r>
              <a:rPr lang="en-US" sz="1600" err="1">
                <a:solidFill>
                  <a:schemeClr val="accent1">
                    <a:lumMod val="25000"/>
                  </a:schemeClr>
                </a:solidFill>
              </a:rPr>
              <a:t>resistente</a:t>
            </a:r>
            <a:r>
              <a:rPr lang="en-US" sz="1600">
                <a:solidFill>
                  <a:schemeClr val="accent1">
                    <a:lumMod val="25000"/>
                  </a:schemeClr>
                </a:solidFill>
              </a:rPr>
              <a:t> </a:t>
            </a:r>
            <a:r>
              <a:rPr lang="en-US" sz="1600" err="1">
                <a:solidFill>
                  <a:schemeClr val="accent1">
                    <a:lumMod val="25000"/>
                  </a:schemeClr>
                </a:solidFill>
              </a:rPr>
              <a:t>ao</a:t>
            </a:r>
            <a:r>
              <a:rPr lang="en-US" sz="1600">
                <a:solidFill>
                  <a:schemeClr val="accent1">
                    <a:lumMod val="25000"/>
                  </a:schemeClr>
                </a:solidFill>
              </a:rPr>
              <a:t> </a:t>
            </a:r>
            <a:r>
              <a:rPr lang="en-US" sz="1600" err="1">
                <a:solidFill>
                  <a:schemeClr val="accent1">
                    <a:lumMod val="25000"/>
                  </a:schemeClr>
                </a:solidFill>
              </a:rPr>
              <a:t>calor</a:t>
            </a:r>
            <a:r>
              <a:rPr lang="en-US" sz="1600">
                <a:solidFill>
                  <a:schemeClr val="accent1">
                    <a:lumMod val="25000"/>
                  </a:schemeClr>
                </a:solidFill>
              </a:rPr>
              <a:t> </a:t>
            </a:r>
          </a:p>
          <a:p>
            <a:pPr marL="0" indent="0" algn="ctr">
              <a:buNone/>
            </a:pPr>
            <a:endParaRPr lang="en-US" sz="1600">
              <a:solidFill>
                <a:schemeClr val="accent1">
                  <a:lumMod val="25000"/>
                </a:schemeClr>
              </a:solidFill>
            </a:endParaRPr>
          </a:p>
          <a:p>
            <a:endParaRPr lang="en-US"/>
          </a:p>
        </p:txBody>
      </p:sp>
      <p:sp>
        <p:nvSpPr>
          <p:cNvPr id="41" name="Content Placeholder 2">
            <a:extLst>
              <a:ext uri="{FF2B5EF4-FFF2-40B4-BE49-F238E27FC236}">
                <a16:creationId xmlns:a16="http://schemas.microsoft.com/office/drawing/2014/main" id="{8EE8CA17-F38E-67C6-E5C3-9855B3C00C71}"/>
              </a:ext>
            </a:extLst>
          </p:cNvPr>
          <p:cNvSpPr txBox="1">
            <a:spLocks/>
          </p:cNvSpPr>
          <p:nvPr/>
        </p:nvSpPr>
        <p:spPr>
          <a:xfrm>
            <a:off x="2527120" y="1377305"/>
            <a:ext cx="2141764" cy="5143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400" b="1" err="1">
                <a:solidFill>
                  <a:schemeClr val="accent1">
                    <a:lumMod val="25000"/>
                  </a:schemeClr>
                </a:solidFill>
              </a:rPr>
              <a:t>Consequências</a:t>
            </a:r>
            <a:endParaRPr lang="en-US" sz="1400" b="1">
              <a:solidFill>
                <a:schemeClr val="accent1">
                  <a:lumMod val="25000"/>
                </a:schemeClr>
              </a:solidFill>
            </a:endParaRPr>
          </a:p>
        </p:txBody>
      </p:sp>
      <p:sp>
        <p:nvSpPr>
          <p:cNvPr id="42" name="Content Placeholder 2">
            <a:extLst>
              <a:ext uri="{FF2B5EF4-FFF2-40B4-BE49-F238E27FC236}">
                <a16:creationId xmlns:a16="http://schemas.microsoft.com/office/drawing/2014/main" id="{5BF7FB72-9F79-60F1-CA71-0EF035F3FBA2}"/>
              </a:ext>
            </a:extLst>
          </p:cNvPr>
          <p:cNvSpPr txBox="1">
            <a:spLocks/>
          </p:cNvSpPr>
          <p:nvPr/>
        </p:nvSpPr>
        <p:spPr>
          <a:xfrm>
            <a:off x="7107038" y="1379527"/>
            <a:ext cx="2141764" cy="5143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400" b="1" err="1">
                <a:solidFill>
                  <a:schemeClr val="accent1">
                    <a:lumMod val="25000"/>
                  </a:schemeClr>
                </a:solidFill>
              </a:rPr>
              <a:t>Mitigação</a:t>
            </a:r>
            <a:r>
              <a:rPr lang="en-US" sz="1400" b="1">
                <a:solidFill>
                  <a:schemeClr val="accent1">
                    <a:lumMod val="25000"/>
                  </a:schemeClr>
                </a:solidFill>
              </a:rPr>
              <a:t> do Risco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0A323D-E0DF-B23E-17B6-E2C6B27E1C70}"/>
              </a:ext>
            </a:extLst>
          </p:cNvPr>
          <p:cNvSpPr txBox="1">
            <a:spLocks/>
          </p:cNvSpPr>
          <p:nvPr/>
        </p:nvSpPr>
        <p:spPr>
          <a:xfrm>
            <a:off x="558576" y="5230196"/>
            <a:ext cx="2141764" cy="5143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defPPr>
              <a:defRPr lang="en-US"/>
            </a:defPPr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b="1" err="1">
                <a:solidFill>
                  <a:schemeClr val="accent1">
                    <a:lumMod val="25000"/>
                  </a:schemeClr>
                </a:solidFill>
              </a:rPr>
              <a:t>Riscos</a:t>
            </a:r>
            <a:r>
              <a:rPr lang="en-US" sz="1600" b="1">
                <a:solidFill>
                  <a:schemeClr val="accent1">
                    <a:lumMod val="25000"/>
                  </a:schemeClr>
                </a:solidFill>
              </a:rPr>
              <a:t> de </a:t>
            </a:r>
            <a:r>
              <a:rPr lang="en-US" sz="1600" b="1" err="1">
                <a:solidFill>
                  <a:schemeClr val="accent1">
                    <a:lumMod val="25000"/>
                  </a:schemeClr>
                </a:solidFill>
              </a:rPr>
              <a:t>Estragar</a:t>
            </a:r>
            <a:r>
              <a:rPr lang="en-US" sz="1600" b="1">
                <a:solidFill>
                  <a:schemeClr val="accent1">
                    <a:lumMod val="25000"/>
                  </a:schemeClr>
                </a:solidFill>
              </a:rPr>
              <a:t> o Material </a:t>
            </a:r>
          </a:p>
        </p:txBody>
      </p:sp>
      <p:cxnSp>
        <p:nvCxnSpPr>
          <p:cNvPr id="9" name="Straight Connector 28">
            <a:extLst>
              <a:ext uri="{FF2B5EF4-FFF2-40B4-BE49-F238E27FC236}">
                <a16:creationId xmlns:a16="http://schemas.microsoft.com/office/drawing/2014/main" id="{F3DAC490-FB00-8699-4412-8C23D23AC9AC}"/>
              </a:ext>
            </a:extLst>
          </p:cNvPr>
          <p:cNvCxnSpPr>
            <a:cxnSpLocks/>
          </p:cNvCxnSpPr>
          <p:nvPr/>
        </p:nvCxnSpPr>
        <p:spPr>
          <a:xfrm>
            <a:off x="2738370" y="5537124"/>
            <a:ext cx="1685633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F55321A4-42DD-E726-87DD-0B42C034195A}"/>
              </a:ext>
            </a:extLst>
          </p:cNvPr>
          <p:cNvSpPr txBox="1">
            <a:spLocks/>
          </p:cNvSpPr>
          <p:nvPr/>
        </p:nvSpPr>
        <p:spPr>
          <a:xfrm>
            <a:off x="4438681" y="5148499"/>
            <a:ext cx="3074096" cy="1010842"/>
          </a:xfrm>
          <a:prstGeom prst="rect">
            <a:avLst/>
          </a:prstGeom>
        </p:spPr>
        <p:txBody>
          <a:bodyPr lIns="91440" tIns="45720" rIns="91440" bIns="45720" anchor="t"/>
          <a:lstStyle>
            <a:defPPr>
              <a:defRPr lang="en-US"/>
            </a:defPPr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PT" sz="1600">
                <a:solidFill>
                  <a:schemeClr val="accent1">
                    <a:lumMod val="25000"/>
                  </a:schemeClr>
                </a:solidFill>
              </a:rPr>
              <a:t>Ter de reencomendar material ou não conseguir entregar alguma funcionalidade do projeto devido a peças danificadas</a:t>
            </a:r>
          </a:p>
          <a:p>
            <a:endParaRPr lang="en-US"/>
          </a:p>
        </p:txBody>
      </p:sp>
      <p:cxnSp>
        <p:nvCxnSpPr>
          <p:cNvPr id="11" name="Straight Connector 30">
            <a:extLst>
              <a:ext uri="{FF2B5EF4-FFF2-40B4-BE49-F238E27FC236}">
                <a16:creationId xmlns:a16="http://schemas.microsoft.com/office/drawing/2014/main" id="{A90410B8-59AA-2BBA-58DC-BE7D4CBD5F99}"/>
              </a:ext>
            </a:extLst>
          </p:cNvPr>
          <p:cNvCxnSpPr>
            <a:cxnSpLocks/>
          </p:cNvCxnSpPr>
          <p:nvPr/>
        </p:nvCxnSpPr>
        <p:spPr>
          <a:xfrm>
            <a:off x="7538126" y="5489215"/>
            <a:ext cx="1360956" cy="13252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C9138D4E-F160-2786-2303-125E3F819F68}"/>
              </a:ext>
            </a:extLst>
          </p:cNvPr>
          <p:cNvSpPr txBox="1">
            <a:spLocks/>
          </p:cNvSpPr>
          <p:nvPr/>
        </p:nvSpPr>
        <p:spPr>
          <a:xfrm>
            <a:off x="8937904" y="5037538"/>
            <a:ext cx="3087346" cy="1096981"/>
          </a:xfrm>
          <a:prstGeom prst="rect">
            <a:avLst/>
          </a:prstGeom>
        </p:spPr>
        <p:txBody>
          <a:bodyPr lIns="91440" tIns="45720" rIns="91440" bIns="45720" anchor="t"/>
          <a:lstStyle>
            <a:defPPr>
              <a:defRPr lang="en-US"/>
            </a:defPPr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err="1">
                <a:solidFill>
                  <a:schemeClr val="accent1">
                    <a:lumMod val="25000"/>
                  </a:schemeClr>
                </a:solidFill>
              </a:rPr>
              <a:t>Manuseamento</a:t>
            </a:r>
            <a:r>
              <a:rPr lang="en-US" sz="1600">
                <a:solidFill>
                  <a:schemeClr val="accent1">
                    <a:lumMod val="25000"/>
                  </a:schemeClr>
                </a:solidFill>
              </a:rPr>
              <a:t> </a:t>
            </a:r>
            <a:r>
              <a:rPr lang="en-US" sz="1600" err="1">
                <a:solidFill>
                  <a:schemeClr val="accent1">
                    <a:lumMod val="25000"/>
                  </a:schemeClr>
                </a:solidFill>
              </a:rPr>
              <a:t>cuidadoso</a:t>
            </a:r>
            <a:r>
              <a:rPr lang="en-US" sz="1600">
                <a:solidFill>
                  <a:schemeClr val="accent1">
                    <a:lumMod val="25000"/>
                  </a:schemeClr>
                </a:solidFill>
              </a:rPr>
              <a:t> dos </a:t>
            </a:r>
            <a:r>
              <a:rPr lang="en-US" sz="1600" err="1">
                <a:solidFill>
                  <a:schemeClr val="accent1">
                    <a:lumMod val="25000"/>
                  </a:schemeClr>
                </a:solidFill>
              </a:rPr>
              <a:t>materiais</a:t>
            </a:r>
            <a:r>
              <a:rPr lang="en-US" sz="1600">
                <a:solidFill>
                  <a:schemeClr val="accent1">
                    <a:lumMod val="25000"/>
                  </a:schemeClr>
                </a:solidFill>
              </a:rPr>
              <a:t> e </a:t>
            </a:r>
            <a:r>
              <a:rPr lang="en-US" sz="1600" err="1">
                <a:solidFill>
                  <a:schemeClr val="accent1">
                    <a:lumMod val="25000"/>
                  </a:schemeClr>
                </a:solidFill>
              </a:rPr>
              <a:t>operação</a:t>
            </a:r>
            <a:r>
              <a:rPr lang="en-US" sz="1600">
                <a:solidFill>
                  <a:schemeClr val="accent1">
                    <a:lumMod val="25000"/>
                  </a:schemeClr>
                </a:solidFill>
              </a:rPr>
              <a:t> dos </a:t>
            </a:r>
            <a:r>
              <a:rPr lang="en-US" sz="1600" err="1">
                <a:solidFill>
                  <a:schemeClr val="accent1">
                    <a:lumMod val="25000"/>
                  </a:schemeClr>
                </a:solidFill>
              </a:rPr>
              <a:t>mesmos</a:t>
            </a:r>
            <a:r>
              <a:rPr lang="en-US" sz="1600">
                <a:solidFill>
                  <a:schemeClr val="accent1">
                    <a:lumMod val="25000"/>
                  </a:schemeClr>
                </a:solidFill>
              </a:rPr>
              <a:t> </a:t>
            </a:r>
            <a:r>
              <a:rPr lang="en-US" sz="1600" err="1">
                <a:solidFill>
                  <a:schemeClr val="accent1">
                    <a:lumMod val="25000"/>
                  </a:schemeClr>
                </a:solidFill>
              </a:rPr>
              <a:t>dentro</a:t>
            </a:r>
            <a:r>
              <a:rPr lang="en-US" sz="1600">
                <a:solidFill>
                  <a:schemeClr val="accent1">
                    <a:lumMod val="25000"/>
                  </a:schemeClr>
                </a:solidFill>
              </a:rPr>
              <a:t> das </a:t>
            </a:r>
            <a:r>
              <a:rPr lang="en-US" sz="1600" err="1">
                <a:solidFill>
                  <a:schemeClr val="accent1">
                    <a:lumMod val="25000"/>
                  </a:schemeClr>
                </a:solidFill>
              </a:rPr>
              <a:t>condições</a:t>
            </a:r>
            <a:r>
              <a:rPr lang="en-US" sz="1600">
                <a:solidFill>
                  <a:schemeClr val="accent1">
                    <a:lumMod val="25000"/>
                  </a:schemeClr>
                </a:solidFill>
              </a:rPr>
              <a:t> </a:t>
            </a:r>
            <a:r>
              <a:rPr lang="en-US" sz="1600" err="1">
                <a:solidFill>
                  <a:schemeClr val="accent1">
                    <a:lumMod val="25000"/>
                  </a:schemeClr>
                </a:solidFill>
              </a:rPr>
              <a:t>especificadas</a:t>
            </a:r>
            <a:r>
              <a:rPr lang="en-US" sz="1600">
                <a:solidFill>
                  <a:schemeClr val="accent1">
                    <a:lumMod val="25000"/>
                  </a:schemeClr>
                </a:solidFill>
              </a:rPr>
              <a:t> </a:t>
            </a:r>
            <a:r>
              <a:rPr lang="en-US" sz="1600" err="1">
                <a:solidFill>
                  <a:schemeClr val="accent1">
                    <a:lumMod val="25000"/>
                  </a:schemeClr>
                </a:solidFill>
              </a:rPr>
              <a:t>nos</a:t>
            </a:r>
            <a:r>
              <a:rPr lang="en-US" sz="1600">
                <a:solidFill>
                  <a:schemeClr val="accent1">
                    <a:lumMod val="25000"/>
                  </a:schemeClr>
                </a:solidFill>
              </a:rPr>
              <a:t> datasheets</a:t>
            </a:r>
            <a:endParaRPr lang="pt-PT" sz="1600">
              <a:solidFill>
                <a:schemeClr val="accent1">
                  <a:lumMod val="25000"/>
                </a:schemeClr>
              </a:solidFill>
            </a:endParaRP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9534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077B81A-BB5D-DF06-6A44-5E836F6B950C}"/>
              </a:ext>
            </a:extLst>
          </p:cNvPr>
          <p:cNvSpPr/>
          <p:nvPr/>
        </p:nvSpPr>
        <p:spPr>
          <a:xfrm>
            <a:off x="1728216" y="2253059"/>
            <a:ext cx="4023360" cy="3855133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96D582F-0F14-3F5F-0C5D-DE5EAF48E3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27496"/>
            <a:ext cx="121920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pt-PT"/>
              <a:t>Plano de trabalho até à próxima </a:t>
            </a:r>
            <a:r>
              <a:rPr lang="pt-PT" err="1"/>
              <a:t>milestone</a:t>
            </a:r>
            <a:r>
              <a:rPr lang="pt-PT"/>
              <a:t> 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AAC9B518-E3DA-6329-FB31-8C3D8AAE7C00}"/>
              </a:ext>
            </a:extLst>
          </p:cNvPr>
          <p:cNvSpPr/>
          <p:nvPr/>
        </p:nvSpPr>
        <p:spPr>
          <a:xfrm>
            <a:off x="6598920" y="2216903"/>
            <a:ext cx="4023360" cy="3855133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6" name="Marcador de Posição de Conteúdo 5">
            <a:extLst>
              <a:ext uri="{FF2B5EF4-FFF2-40B4-BE49-F238E27FC236}">
                <a16:creationId xmlns:a16="http://schemas.microsoft.com/office/drawing/2014/main" id="{7C704818-073A-DD46-8FA4-38549F3864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728216" y="4315286"/>
            <a:ext cx="4023360" cy="1615218"/>
          </a:xfrm>
        </p:spPr>
        <p:txBody>
          <a:bodyPr>
            <a:normAutofit/>
          </a:bodyPr>
          <a:lstStyle/>
          <a:p>
            <a:pPr algn="ctr"/>
            <a:r>
              <a:rPr lang="pt-PT" sz="1600">
                <a:solidFill>
                  <a:schemeClr val="accent1">
                    <a:lumMod val="25000"/>
                  </a:schemeClr>
                </a:solidFill>
              </a:rPr>
              <a:t>Testar Sensores</a:t>
            </a:r>
          </a:p>
          <a:p>
            <a:pPr algn="ctr"/>
            <a:r>
              <a:rPr lang="pt-PT" sz="1600">
                <a:solidFill>
                  <a:schemeClr val="accent1">
                    <a:lumMod val="25000"/>
                  </a:schemeClr>
                </a:solidFill>
              </a:rPr>
              <a:t>Condicionar sinais</a:t>
            </a:r>
          </a:p>
          <a:p>
            <a:pPr algn="ctr"/>
            <a:r>
              <a:rPr lang="pt-PT" sz="1600">
                <a:solidFill>
                  <a:schemeClr val="accent1">
                    <a:lumMod val="25000"/>
                  </a:schemeClr>
                </a:solidFill>
              </a:rPr>
              <a:t>Ligar ao ESP32</a:t>
            </a:r>
          </a:p>
          <a:p>
            <a:pPr algn="ctr"/>
            <a:r>
              <a:rPr lang="pt-PT" sz="1600">
                <a:solidFill>
                  <a:schemeClr val="accent1">
                    <a:lumMod val="25000"/>
                  </a:schemeClr>
                </a:solidFill>
              </a:rPr>
              <a:t>Mostrar os valores no termina</a:t>
            </a:r>
            <a:r>
              <a:rPr lang="pt-PT" sz="1800"/>
              <a:t>l</a:t>
            </a:r>
          </a:p>
          <a:p>
            <a:endParaRPr lang="pt-PT" sz="2000"/>
          </a:p>
        </p:txBody>
      </p:sp>
      <p:sp>
        <p:nvSpPr>
          <p:cNvPr id="7" name="Marcador de Posição do Texto 6">
            <a:extLst>
              <a:ext uri="{FF2B5EF4-FFF2-40B4-BE49-F238E27FC236}">
                <a16:creationId xmlns:a16="http://schemas.microsoft.com/office/drawing/2014/main" id="{E7128C01-C702-F121-6BBE-F0B0381060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98920" y="3868731"/>
            <a:ext cx="4023360" cy="419498"/>
          </a:xfrm>
        </p:spPr>
        <p:txBody>
          <a:bodyPr/>
          <a:lstStyle/>
          <a:p>
            <a:pPr algn="ctr"/>
            <a:r>
              <a:rPr lang="pt-PT" sz="1800" b="1">
                <a:solidFill>
                  <a:schemeClr val="accent1">
                    <a:lumMod val="25000"/>
                  </a:schemeClr>
                </a:solidFill>
                <a:latin typeface="+mn-lt"/>
                <a:ea typeface="+mn-ea"/>
                <a:cs typeface="+mn-cs"/>
              </a:rPr>
              <a:t>MQTT </a:t>
            </a:r>
          </a:p>
        </p:txBody>
      </p:sp>
      <p:sp>
        <p:nvSpPr>
          <p:cNvPr id="8" name="Marcador de Posição de Conteúdo 7">
            <a:extLst>
              <a:ext uri="{FF2B5EF4-FFF2-40B4-BE49-F238E27FC236}">
                <a16:creationId xmlns:a16="http://schemas.microsoft.com/office/drawing/2014/main" id="{ECC4A934-6785-5EE5-2333-46277591240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98920" y="4325573"/>
            <a:ext cx="4023360" cy="1594644"/>
          </a:xfrm>
        </p:spPr>
        <p:txBody>
          <a:bodyPr>
            <a:normAutofit/>
          </a:bodyPr>
          <a:lstStyle/>
          <a:p>
            <a:pPr algn="ctr"/>
            <a:r>
              <a:rPr lang="pt-PT" sz="1600">
                <a:solidFill>
                  <a:schemeClr val="accent1">
                    <a:lumMod val="25000"/>
                  </a:schemeClr>
                </a:solidFill>
              </a:rPr>
              <a:t>Ligar a um MQTT BROKER</a:t>
            </a:r>
          </a:p>
          <a:p>
            <a:pPr algn="ctr"/>
            <a:r>
              <a:rPr lang="pt-PT" sz="1600">
                <a:solidFill>
                  <a:schemeClr val="accent1">
                    <a:lumMod val="25000"/>
                  </a:schemeClr>
                </a:solidFill>
              </a:rPr>
              <a:t>Testar o sistema Publisher e </a:t>
            </a:r>
            <a:r>
              <a:rPr lang="pt-PT" sz="1600" err="1">
                <a:solidFill>
                  <a:schemeClr val="accent1">
                    <a:lumMod val="25000"/>
                  </a:schemeClr>
                </a:solidFill>
              </a:rPr>
              <a:t>Subscriber</a:t>
            </a:r>
            <a:endParaRPr lang="pt-PT" sz="1600">
              <a:solidFill>
                <a:schemeClr val="accent1">
                  <a:lumMod val="25000"/>
                </a:schemeClr>
              </a:solidFill>
            </a:endParaRPr>
          </a:p>
          <a:p>
            <a:pPr algn="ctr"/>
            <a:r>
              <a:rPr lang="pt-PT" sz="1600">
                <a:solidFill>
                  <a:schemeClr val="accent1">
                    <a:lumMod val="25000"/>
                  </a:schemeClr>
                </a:solidFill>
              </a:rPr>
              <a:t>Formatar dados de sensores</a:t>
            </a:r>
          </a:p>
          <a:p>
            <a:pPr algn="ctr"/>
            <a:r>
              <a:rPr lang="pt-PT" sz="1600">
                <a:solidFill>
                  <a:schemeClr val="accent1">
                    <a:lumMod val="25000"/>
                  </a:schemeClr>
                </a:solidFill>
              </a:rPr>
              <a:t>Conversão de Wi-Fi para Ethernet</a:t>
            </a:r>
          </a:p>
          <a:p>
            <a:endParaRPr lang="pt-PT" sz="2000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16033894-E191-287C-7149-5ABE6E9F1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14</a:t>
            </a:fld>
            <a:endParaRPr lang="en-US"/>
          </a:p>
        </p:txBody>
      </p:sp>
      <p:pic>
        <p:nvPicPr>
          <p:cNvPr id="12" name="Graphic 11" descr="Processor outline">
            <a:extLst>
              <a:ext uri="{FF2B5EF4-FFF2-40B4-BE49-F238E27FC236}">
                <a16:creationId xmlns:a16="http://schemas.microsoft.com/office/drawing/2014/main" id="{54A92063-1397-AE3D-188B-6CD7A3EB68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82695" y="2772870"/>
            <a:ext cx="914400" cy="9144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E1C789FF-62F8-F712-9DB1-A054D26F8F48}"/>
              </a:ext>
            </a:extLst>
          </p:cNvPr>
          <p:cNvSpPr txBox="1"/>
          <p:nvPr/>
        </p:nvSpPr>
        <p:spPr>
          <a:xfrm>
            <a:off x="1728215" y="3973654"/>
            <a:ext cx="4023361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pt-PT" b="1">
                <a:solidFill>
                  <a:schemeClr val="accent1">
                    <a:lumMod val="25000"/>
                  </a:schemeClr>
                </a:solidFill>
              </a:rPr>
              <a:t>Sensores</a:t>
            </a:r>
          </a:p>
        </p:txBody>
      </p:sp>
      <p:pic>
        <p:nvPicPr>
          <p:cNvPr id="31" name="Graphic 30" descr="Internet Of Things outline">
            <a:extLst>
              <a:ext uri="{FF2B5EF4-FFF2-40B4-BE49-F238E27FC236}">
                <a16:creationId xmlns:a16="http://schemas.microsoft.com/office/drawing/2014/main" id="{0A385EDB-2B84-3141-2D47-B0E2BFD73A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153400" y="277287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85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E2611CF3-5513-42F8-64E8-9B482952DFEF}"/>
              </a:ext>
            </a:extLst>
          </p:cNvPr>
          <p:cNvSpPr txBox="1">
            <a:spLocks/>
          </p:cNvSpPr>
          <p:nvPr/>
        </p:nvSpPr>
        <p:spPr>
          <a:xfrm>
            <a:off x="-2050774" y="276719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3200" kern="1200" cap="all" spc="150" baseline="0" err="1">
                <a:solidFill>
                  <a:schemeClr val="accent1">
                    <a:lumMod val="25000"/>
                  </a:schemeClr>
                </a:solidFill>
                <a:latin typeface="+mj-lt"/>
                <a:ea typeface="+mj-ea"/>
                <a:cs typeface="+mj-cs"/>
              </a:rPr>
              <a:t>Questões</a:t>
            </a:r>
            <a:r>
              <a:rPr lang="en-US" sz="3200" kern="1200" cap="all" spc="150" baseline="0">
                <a:solidFill>
                  <a:schemeClr val="accent1">
                    <a:lumMod val="25000"/>
                  </a:schemeClr>
                </a:solidFill>
                <a:latin typeface="+mj-lt"/>
                <a:ea typeface="+mj-ea"/>
                <a:cs typeface="+mj-cs"/>
              </a:rPr>
              <a:t>?</a:t>
            </a:r>
          </a:p>
        </p:txBody>
      </p:sp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CDC6C002-B558-9E6F-EAE6-77F5A7998197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5CEABB6-07DC-46E8-9B57-56EC44A396E5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0319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4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4B5E38-3683-DF4F-DDE9-2C2F9DB94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605" y="697344"/>
            <a:ext cx="7507918" cy="617346"/>
          </a:xfrm>
        </p:spPr>
        <p:txBody>
          <a:bodyPr>
            <a:normAutofit/>
          </a:bodyPr>
          <a:lstStyle/>
          <a:p>
            <a:r>
              <a:rPr lang="en-GB"/>
              <a:t>Small Updates</a:t>
            </a:r>
            <a:endParaRPr lang="pt-PT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C595456B-C7BF-BF67-6B35-B508FABC8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</a:t>
            </a:fld>
            <a:endParaRPr lang="en-US"/>
          </a:p>
        </p:txBody>
      </p:sp>
      <p:sp>
        <p:nvSpPr>
          <p:cNvPr id="6" name="Marcador de Posição do Texto 2">
            <a:extLst>
              <a:ext uri="{FF2B5EF4-FFF2-40B4-BE49-F238E27FC236}">
                <a16:creationId xmlns:a16="http://schemas.microsoft.com/office/drawing/2014/main" id="{A49484B8-324F-B5B2-3404-E684C52CA5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9605" y="1853910"/>
            <a:ext cx="7957687" cy="392173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2000">
                <a:solidFill>
                  <a:schemeClr val="accent1">
                    <a:lumMod val="25000"/>
                  </a:schemeClr>
                </a:solidFill>
              </a:rPr>
              <a:t>Redução de uma semana no tempo disponível para a documentação da fase 2.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2000">
                <a:solidFill>
                  <a:schemeClr val="accent1">
                    <a:lumMod val="25000"/>
                  </a:schemeClr>
                </a:solidFill>
              </a:rPr>
              <a:t>Alocação de tempo para documentação da fase 4.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2000">
                <a:solidFill>
                  <a:schemeClr val="accent1">
                    <a:lumMod val="25000"/>
                  </a:schemeClr>
                </a:solidFill>
              </a:rPr>
              <a:t>Troca de sensor de humidade por chuva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sz="2000">
              <a:solidFill>
                <a:schemeClr val="accent1">
                  <a:lumMod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sz="2000">
              <a:solidFill>
                <a:schemeClr val="accent1">
                  <a:lumMod val="25000"/>
                </a:schemeClr>
              </a:solidFill>
            </a:endParaRPr>
          </a:p>
          <a:p>
            <a:pPr marL="285750" indent="-285750">
              <a:buChar char="•"/>
            </a:pPr>
            <a:r>
              <a:rPr lang="pt-PT" sz="2000">
                <a:solidFill>
                  <a:schemeClr val="accent1">
                    <a:lumMod val="25000"/>
                  </a:schemeClr>
                </a:solidFill>
              </a:rPr>
              <a:t>O material encomendado já foi recebido.</a:t>
            </a:r>
          </a:p>
          <a:p>
            <a:pPr marL="285750" indent="-285750">
              <a:buChar char="•"/>
            </a:pPr>
            <a:r>
              <a:rPr lang="pt-PT" sz="2000">
                <a:solidFill>
                  <a:schemeClr val="accent1">
                    <a:lumMod val="25000"/>
                  </a:schemeClr>
                </a:solidFill>
              </a:rPr>
              <a:t>Análise técnica dos </a:t>
            </a:r>
            <a:r>
              <a:rPr lang="pt-PT" sz="2000" err="1">
                <a:solidFill>
                  <a:schemeClr val="accent1">
                    <a:lumMod val="25000"/>
                  </a:schemeClr>
                </a:solidFill>
              </a:rPr>
              <a:t>datasheets</a:t>
            </a:r>
            <a:r>
              <a:rPr lang="pt-PT" sz="2000">
                <a:solidFill>
                  <a:schemeClr val="accent1">
                    <a:lumMod val="25000"/>
                  </a:schemeClr>
                </a:solidFill>
              </a:rPr>
              <a:t> dos componentes.</a:t>
            </a:r>
          </a:p>
          <a:p>
            <a:pPr marL="285750" indent="-285750">
              <a:buChar char="•"/>
            </a:pPr>
            <a:r>
              <a:rPr lang="pt-PT" sz="2000">
                <a:solidFill>
                  <a:schemeClr val="accent1">
                    <a:lumMod val="25000"/>
                  </a:schemeClr>
                </a:solidFill>
              </a:rPr>
              <a:t>Pesquisa e estudo sobre o protocolo MQTT.</a:t>
            </a:r>
          </a:p>
          <a:p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7124743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1B8874-FA01-3B5B-7EF9-1EEFACD6D9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7227"/>
            <a:ext cx="5111750" cy="120491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/>
              <a:t>Plano Temporário</a:t>
            </a: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13FF35F7-E3AD-0B44-F835-41D92E4EA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3</a:t>
            </a:fld>
            <a:endParaRPr lang="en-US"/>
          </a:p>
        </p:txBody>
      </p:sp>
      <p:pic>
        <p:nvPicPr>
          <p:cNvPr id="5" name="Imagem 4" descr="Uma imagem com texto, captura de ecrã, número, Paralelo&#10;&#10;Os conteúdos gerados por IA poderão estar incorretos.">
            <a:extLst>
              <a:ext uri="{FF2B5EF4-FFF2-40B4-BE49-F238E27FC236}">
                <a16:creationId xmlns:a16="http://schemas.microsoft.com/office/drawing/2014/main" id="{E9C1F157-CDAB-4108-FD78-4E105934BCF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90535" y="1341437"/>
            <a:ext cx="9410929" cy="5159336"/>
          </a:xfrm>
          <a:prstGeom prst="rect">
            <a:avLst/>
          </a:prstGeom>
          <a:solidFill>
            <a:srgbClr val="FBF4EF"/>
          </a:solidFill>
        </p:spPr>
      </p:pic>
    </p:spTree>
    <p:extLst>
      <p:ext uri="{BB962C8B-B14F-4D97-AF65-F5344CB8AC3E}">
        <p14:creationId xmlns:p14="http://schemas.microsoft.com/office/powerpoint/2010/main" val="12657819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07D6AC-1E4F-FC0B-A9A0-443ED7388D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770835-735D-900F-AAB1-18A73D93E7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4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9DD853E-BC1A-4DE0-5146-72EA69C89E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0178143" y="0"/>
            <a:ext cx="2013857" cy="1415143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381138E-F937-4844-DE4A-A876D629EA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752114" y="0"/>
            <a:ext cx="3439886" cy="576943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Marcador de Posição de Conteúdo 4">
            <a:extLst>
              <a:ext uri="{FF2B5EF4-FFF2-40B4-BE49-F238E27FC236}">
                <a16:creationId xmlns:a16="http://schemas.microsoft.com/office/drawing/2014/main" id="{5C078147-55F0-3984-AAA0-AF51C91E050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62520535"/>
              </p:ext>
            </p:extLst>
          </p:nvPr>
        </p:nvGraphicFramePr>
        <p:xfrm>
          <a:off x="2875272" y="1111142"/>
          <a:ext cx="6441456" cy="5525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8301">
                  <a:extLst>
                    <a:ext uri="{9D8B030D-6E8A-4147-A177-3AD203B41FA5}">
                      <a16:colId xmlns:a16="http://schemas.microsoft.com/office/drawing/2014/main" val="3234228083"/>
                    </a:ext>
                  </a:extLst>
                </a:gridCol>
                <a:gridCol w="2038301">
                  <a:extLst>
                    <a:ext uri="{9D8B030D-6E8A-4147-A177-3AD203B41FA5}">
                      <a16:colId xmlns:a16="http://schemas.microsoft.com/office/drawing/2014/main" val="1551644995"/>
                    </a:ext>
                  </a:extLst>
                </a:gridCol>
                <a:gridCol w="2364854">
                  <a:extLst>
                    <a:ext uri="{9D8B030D-6E8A-4147-A177-3AD203B41FA5}">
                      <a16:colId xmlns:a16="http://schemas.microsoft.com/office/drawing/2014/main" val="1933784097"/>
                    </a:ext>
                  </a:extLst>
                </a:gridCol>
              </a:tblGrid>
              <a:tr h="352277"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76"/>
                        </a:lnSpc>
                        <a:buNone/>
                      </a:pPr>
                      <a:r>
                        <a:rPr lang="pt-PT" sz="1600" b="1" kern="1200" cap="none">
                          <a:solidFill>
                            <a:schemeClr val="accent1">
                              <a:lumMod val="25000"/>
                            </a:schemeClr>
                          </a:solidFill>
                          <a:effectLst/>
                          <a:latin typeface="+mn-lt"/>
                        </a:rPr>
                        <a:t>Componente</a:t>
                      </a:r>
                      <a:endParaRPr lang="pt-PT" sz="1400" b="1" kern="1200" cap="none">
                        <a:solidFill>
                          <a:schemeClr val="accent1">
                            <a:lumMod val="25000"/>
                          </a:schemeClr>
                        </a:solidFill>
                        <a:effectLst/>
                        <a:latin typeface="+mn-lt"/>
                        <a:ea typeface="Roboto Medium" panose="02000000000000000000" pitchFamily="2" charset="0"/>
                        <a:cs typeface="+mn-cs"/>
                      </a:endParaRPr>
                    </a:p>
                  </a:txBody>
                  <a:tcPr marL="40235" marR="40235" marT="20117" marB="2011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76"/>
                        </a:lnSpc>
                        <a:buNone/>
                      </a:pPr>
                      <a:r>
                        <a:rPr lang="pt-PT" sz="1600" b="1" kern="1200" cap="none">
                          <a:solidFill>
                            <a:schemeClr val="accent1">
                              <a:lumMod val="25000"/>
                            </a:schemeClr>
                          </a:solidFill>
                          <a:effectLst/>
                          <a:latin typeface="+mn-lt"/>
                          <a:ea typeface="Roboto Medium"/>
                          <a:cs typeface="+mn-cs"/>
                        </a:rPr>
                        <a:t>Status</a:t>
                      </a:r>
                    </a:p>
                  </a:txBody>
                  <a:tcPr marL="40235" marR="40235" marT="20117" marB="20117" anchor="ctr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76"/>
                        </a:lnSpc>
                        <a:buNone/>
                      </a:pPr>
                      <a:r>
                        <a:rPr lang="pt-PT" sz="1600" b="1" kern="1200" cap="none">
                          <a:solidFill>
                            <a:schemeClr val="accent1">
                              <a:lumMod val="25000"/>
                            </a:schemeClr>
                          </a:solidFill>
                          <a:effectLst/>
                          <a:latin typeface="+mn-lt"/>
                        </a:rPr>
                        <a:t>Valor(s/IVA)</a:t>
                      </a:r>
                      <a:endParaRPr lang="pt-PT" sz="1400" b="1" kern="1200" cap="none">
                        <a:solidFill>
                          <a:schemeClr val="accent1">
                            <a:lumMod val="25000"/>
                          </a:schemeClr>
                        </a:solidFill>
                        <a:effectLst/>
                        <a:latin typeface="+mn-lt"/>
                        <a:ea typeface="Roboto Medium" panose="02000000000000000000" pitchFamily="2" charset="0"/>
                        <a:cs typeface="+mn-cs"/>
                      </a:endParaRPr>
                    </a:p>
                  </a:txBody>
                  <a:tcPr marL="40235" marR="40235" marT="20117" marB="20117" anchor="ctr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5509994"/>
                  </a:ext>
                </a:extLst>
              </a:tr>
              <a:tr h="422437"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76"/>
                        </a:lnSpc>
                        <a:buNone/>
                      </a:pPr>
                      <a:r>
                        <a:rPr lang="pt-PT" sz="1400" kern="1200" cap="none">
                          <a:solidFill>
                            <a:schemeClr val="accent1">
                              <a:lumMod val="25000"/>
                            </a:schemeClr>
                          </a:solidFill>
                          <a:effectLst/>
                          <a:latin typeface="+mn-lt"/>
                          <a:ea typeface="Roboto Medium"/>
                          <a:cs typeface="+mn-cs"/>
                        </a:rPr>
                        <a:t>Sensor Temperatura </a:t>
                      </a:r>
                    </a:p>
                  </a:txBody>
                  <a:tcPr marL="40235" marR="40235" marT="20117" marB="2011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76"/>
                        </a:lnSpc>
                        <a:buNone/>
                      </a:pPr>
                      <a:r>
                        <a:rPr lang="pt-PT" sz="1400" kern="1200" cap="none">
                          <a:solidFill>
                            <a:schemeClr val="accent1">
                              <a:lumMod val="25000"/>
                            </a:schemeClr>
                          </a:solidFill>
                          <a:effectLst/>
                          <a:latin typeface="+mn-lt"/>
                          <a:ea typeface="Roboto Medium"/>
                          <a:cs typeface="+mn-cs"/>
                        </a:rPr>
                        <a:t>Por mudar</a:t>
                      </a:r>
                    </a:p>
                  </a:txBody>
                  <a:tcPr marL="40235" marR="40235" marT="20117" marB="20117" anchor="ctr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76"/>
                        </a:lnSpc>
                        <a:buNone/>
                      </a:pPr>
                      <a:r>
                        <a:rPr lang="pt-PT" sz="1400" kern="1200" cap="none">
                          <a:solidFill>
                            <a:schemeClr val="accent1">
                              <a:lumMod val="25000"/>
                            </a:schemeClr>
                          </a:solidFill>
                          <a:effectLst/>
                          <a:latin typeface="+mn-lt"/>
                          <a:ea typeface="Roboto Medium"/>
                          <a:cs typeface="+mn-cs"/>
                        </a:rPr>
                        <a:t>X,XX€</a:t>
                      </a:r>
                    </a:p>
                  </a:txBody>
                  <a:tcPr marL="40235" marR="40235" marT="20117" marB="20117" anchor="ctr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4311925"/>
                  </a:ext>
                </a:extLst>
              </a:tr>
              <a:tr h="395932"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76"/>
                        </a:lnSpc>
                        <a:buNone/>
                      </a:pPr>
                      <a:r>
                        <a:rPr lang="pt-PT" sz="1400" kern="1200" cap="none">
                          <a:solidFill>
                            <a:schemeClr val="accent1">
                              <a:lumMod val="25000"/>
                            </a:schemeClr>
                          </a:solidFill>
                          <a:effectLst/>
                          <a:latin typeface="+mn-lt"/>
                          <a:ea typeface="Roboto Medium"/>
                          <a:cs typeface="+mn-cs"/>
                        </a:rPr>
                        <a:t>Sensor Direção do Vento </a:t>
                      </a:r>
                    </a:p>
                  </a:txBody>
                  <a:tcPr marL="40235" marR="40235" marT="20117" marB="2011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76"/>
                        </a:lnSpc>
                        <a:buNone/>
                      </a:pPr>
                      <a:r>
                        <a:rPr lang="pt-PT" sz="1400" kern="1200" cap="none">
                          <a:solidFill>
                            <a:schemeClr val="accent1">
                              <a:lumMod val="25000"/>
                            </a:schemeClr>
                          </a:solidFill>
                          <a:effectLst/>
                          <a:latin typeface="+mn-lt"/>
                          <a:ea typeface="Roboto Medium"/>
                          <a:cs typeface="+mn-cs"/>
                        </a:rPr>
                        <a:t>Recebido</a:t>
                      </a:r>
                    </a:p>
                  </a:txBody>
                  <a:tcPr marL="40235" marR="40235" marT="20117" marB="20117" anchor="ctr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76"/>
                        </a:lnSpc>
                        <a:buNone/>
                      </a:pPr>
                      <a:r>
                        <a:rPr lang="pt-PT" sz="1400" kern="1200" cap="none">
                          <a:solidFill>
                            <a:schemeClr val="accent1">
                              <a:lumMod val="25000"/>
                            </a:schemeClr>
                          </a:solidFill>
                          <a:effectLst/>
                          <a:latin typeface="+mn-lt"/>
                          <a:ea typeface="Roboto Medium"/>
                          <a:cs typeface="+mn-cs"/>
                        </a:rPr>
                        <a:t>0,00€</a:t>
                      </a:r>
                    </a:p>
                  </a:txBody>
                  <a:tcPr marL="40235" marR="40235" marT="20117" marB="20117" anchor="ctr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2768222"/>
                  </a:ext>
                </a:extLst>
              </a:tr>
              <a:tr h="395932"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76"/>
                        </a:lnSpc>
                        <a:buNone/>
                      </a:pPr>
                      <a:r>
                        <a:rPr lang="pt-PT" sz="1400" kern="1200" cap="none">
                          <a:solidFill>
                            <a:schemeClr val="accent1">
                              <a:lumMod val="25000"/>
                            </a:schemeClr>
                          </a:solidFill>
                          <a:effectLst/>
                          <a:latin typeface="+mn-lt"/>
                          <a:ea typeface="Roboto Medium"/>
                          <a:cs typeface="+mn-cs"/>
                        </a:rPr>
                        <a:t>Sensor de Chuva</a:t>
                      </a:r>
                    </a:p>
                  </a:txBody>
                  <a:tcPr marL="40235" marR="40235" marT="20117" marB="2011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76"/>
                        </a:lnSpc>
                        <a:buNone/>
                      </a:pPr>
                      <a:r>
                        <a:rPr lang="pt-PT" sz="1400" kern="1200" cap="none">
                          <a:solidFill>
                            <a:schemeClr val="accent1">
                              <a:lumMod val="25000"/>
                            </a:schemeClr>
                          </a:solidFill>
                          <a:effectLst/>
                          <a:latin typeface="+mn-lt"/>
                          <a:ea typeface="Roboto Medium"/>
                          <a:cs typeface="+mn-cs"/>
                        </a:rPr>
                        <a:t>Recebido</a:t>
                      </a:r>
                    </a:p>
                  </a:txBody>
                  <a:tcPr marL="40235" marR="40235" marT="20117" marB="20117" anchor="ctr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76"/>
                        </a:lnSpc>
                        <a:buNone/>
                      </a:pPr>
                      <a:r>
                        <a:rPr lang="pt-PT" sz="1400" kern="1200" cap="none">
                          <a:solidFill>
                            <a:schemeClr val="accent1">
                              <a:lumMod val="25000"/>
                            </a:schemeClr>
                          </a:solidFill>
                          <a:effectLst/>
                          <a:latin typeface="+mn-lt"/>
                          <a:ea typeface="Roboto Medium"/>
                          <a:cs typeface="+mn-cs"/>
                        </a:rPr>
                        <a:t>0,00€</a:t>
                      </a:r>
                    </a:p>
                  </a:txBody>
                  <a:tcPr marL="40235" marR="40235" marT="20117" marB="20117" anchor="ctr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8999115"/>
                  </a:ext>
                </a:extLst>
              </a:tr>
              <a:tr h="395932"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76"/>
                        </a:lnSpc>
                        <a:buNone/>
                      </a:pPr>
                      <a:r>
                        <a:rPr lang="pt-PT" sz="1400" kern="1200" cap="none">
                          <a:solidFill>
                            <a:schemeClr val="accent1">
                              <a:lumMod val="25000"/>
                            </a:schemeClr>
                          </a:solidFill>
                          <a:effectLst/>
                          <a:latin typeface="+mn-lt"/>
                          <a:ea typeface="Roboto Medium"/>
                          <a:cs typeface="+mn-cs"/>
                        </a:rPr>
                        <a:t>Sensor de Qualidade do Ar (CO2 e outros)</a:t>
                      </a:r>
                    </a:p>
                  </a:txBody>
                  <a:tcPr marL="40235" marR="40235" marT="20117" marB="2011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76"/>
                        </a:lnSpc>
                        <a:buNone/>
                      </a:pPr>
                      <a:r>
                        <a:rPr lang="pt-PT" sz="1400" kern="1200" cap="none">
                          <a:solidFill>
                            <a:schemeClr val="accent1">
                              <a:lumMod val="25000"/>
                            </a:schemeClr>
                          </a:solidFill>
                          <a:effectLst/>
                          <a:latin typeface="+mn-lt"/>
                          <a:ea typeface="Roboto Medium"/>
                          <a:cs typeface="+mn-cs"/>
                        </a:rPr>
                        <a:t>Recebido</a:t>
                      </a:r>
                    </a:p>
                  </a:txBody>
                  <a:tcPr marL="40235" marR="40235" marT="20117" marB="20117" anchor="ctr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76"/>
                        </a:lnSpc>
                        <a:buNone/>
                      </a:pPr>
                      <a:r>
                        <a:rPr lang="pt-PT" sz="1400" kern="1200" cap="none">
                          <a:solidFill>
                            <a:schemeClr val="accent1">
                              <a:lumMod val="25000"/>
                            </a:schemeClr>
                          </a:solidFill>
                          <a:effectLst/>
                          <a:latin typeface="+mn-lt"/>
                          <a:ea typeface="Roboto Medium"/>
                          <a:cs typeface="+mn-cs"/>
                        </a:rPr>
                        <a:t>3,85€ </a:t>
                      </a:r>
                    </a:p>
                  </a:txBody>
                  <a:tcPr marL="40235" marR="40235" marT="20117" marB="20117" anchor="ctr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1360950"/>
                  </a:ext>
                </a:extLst>
              </a:tr>
              <a:tr h="395932"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76"/>
                        </a:lnSpc>
                        <a:buNone/>
                      </a:pPr>
                      <a:r>
                        <a:rPr lang="pt-PT" sz="1400" kern="1200" cap="none">
                          <a:solidFill>
                            <a:schemeClr val="accent1">
                              <a:lumMod val="25000"/>
                            </a:schemeClr>
                          </a:solidFill>
                          <a:effectLst/>
                          <a:latin typeface="+mn-lt"/>
                          <a:ea typeface="Roboto Medium"/>
                          <a:cs typeface="+mn-cs"/>
                        </a:rPr>
                        <a:t>Sensor de Monóxido de Carbono (CO) </a:t>
                      </a:r>
                    </a:p>
                  </a:txBody>
                  <a:tcPr marL="40235" marR="40235" marT="20117" marB="2011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76"/>
                        </a:lnSpc>
                        <a:buNone/>
                      </a:pPr>
                      <a:r>
                        <a:rPr lang="pt-PT" sz="1400" kern="1200" cap="none">
                          <a:solidFill>
                            <a:schemeClr val="accent1">
                              <a:lumMod val="25000"/>
                            </a:schemeClr>
                          </a:solidFill>
                          <a:effectLst/>
                          <a:latin typeface="+mn-lt"/>
                          <a:ea typeface="Roboto Medium"/>
                          <a:cs typeface="+mn-cs"/>
                        </a:rPr>
                        <a:t>Recebido</a:t>
                      </a:r>
                    </a:p>
                  </a:txBody>
                  <a:tcPr marL="40235" marR="40235" marT="20117" marB="20117" anchor="ctr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76"/>
                        </a:lnSpc>
                        <a:buNone/>
                      </a:pPr>
                      <a:r>
                        <a:rPr lang="pt-PT" sz="1400" kern="1200" cap="none">
                          <a:solidFill>
                            <a:schemeClr val="accent1">
                              <a:lumMod val="25000"/>
                            </a:schemeClr>
                          </a:solidFill>
                          <a:effectLst/>
                          <a:latin typeface="+mn-lt"/>
                          <a:ea typeface="Roboto Medium"/>
                          <a:cs typeface="+mn-cs"/>
                        </a:rPr>
                        <a:t>5,76€ </a:t>
                      </a:r>
                    </a:p>
                  </a:txBody>
                  <a:tcPr marL="40235" marR="40235" marT="20117" marB="20117" anchor="ctr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6737178"/>
                  </a:ext>
                </a:extLst>
              </a:tr>
              <a:tr h="395932"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76"/>
                        </a:lnSpc>
                        <a:buNone/>
                      </a:pPr>
                      <a:r>
                        <a:rPr lang="pt-PT" sz="1400" kern="1200" cap="none">
                          <a:solidFill>
                            <a:schemeClr val="accent1">
                              <a:lumMod val="25000"/>
                            </a:schemeClr>
                          </a:solidFill>
                          <a:effectLst/>
                          <a:latin typeface="+mn-lt"/>
                          <a:ea typeface="Roboto Medium"/>
                          <a:cs typeface="+mn-cs"/>
                        </a:rPr>
                        <a:t>Sensor de Ruído </a:t>
                      </a:r>
                    </a:p>
                  </a:txBody>
                  <a:tcPr marL="40235" marR="40235" marT="20117" marB="2011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76"/>
                        </a:lnSpc>
                        <a:buNone/>
                      </a:pPr>
                      <a:r>
                        <a:rPr lang="pt-PT" sz="1400" kern="1200" cap="none">
                          <a:solidFill>
                            <a:schemeClr val="accent1">
                              <a:lumMod val="25000"/>
                            </a:schemeClr>
                          </a:solidFill>
                          <a:effectLst/>
                          <a:latin typeface="+mn-lt"/>
                          <a:ea typeface="Roboto Medium"/>
                          <a:cs typeface="+mn-cs"/>
                        </a:rPr>
                        <a:t>Recebido</a:t>
                      </a:r>
                    </a:p>
                  </a:txBody>
                  <a:tcPr marL="40235" marR="40235" marT="20117" marB="20117" anchor="ctr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ts val="1376"/>
                        </a:lnSpc>
                        <a:buNone/>
                      </a:pPr>
                      <a:r>
                        <a:rPr lang="pt-PT" sz="1400" b="0" i="0" u="none" strike="noStrike" kern="1200" cap="none" noProof="0">
                          <a:solidFill>
                            <a:schemeClr val="accent1">
                              <a:lumMod val="25000"/>
                            </a:schemeClr>
                          </a:solidFill>
                          <a:effectLst/>
                          <a:latin typeface="Tenorite"/>
                          <a:ea typeface="Roboto Medium"/>
                          <a:cs typeface="+mn-cs"/>
                        </a:rPr>
                        <a:t>0.00€</a:t>
                      </a:r>
                      <a:r>
                        <a:rPr lang="pt-PT" sz="1400" kern="1200" cap="none">
                          <a:solidFill>
                            <a:schemeClr val="accent1">
                              <a:lumMod val="25000"/>
                            </a:schemeClr>
                          </a:solidFill>
                          <a:effectLst/>
                          <a:latin typeface="+mn-lt"/>
                          <a:ea typeface="Roboto Medium"/>
                          <a:cs typeface="+mn-cs"/>
                        </a:rPr>
                        <a:t> </a:t>
                      </a:r>
                    </a:p>
                  </a:txBody>
                  <a:tcPr marL="40235" marR="40235" marT="20117" marB="20117" anchor="ctr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6852958"/>
                  </a:ext>
                </a:extLst>
              </a:tr>
              <a:tr h="395932"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76"/>
                        </a:lnSpc>
                        <a:buNone/>
                      </a:pPr>
                      <a:r>
                        <a:rPr lang="pt-PT" sz="1400" kern="1200" cap="none">
                          <a:solidFill>
                            <a:schemeClr val="accent1">
                              <a:lumMod val="25000"/>
                            </a:schemeClr>
                          </a:solidFill>
                          <a:effectLst/>
                          <a:latin typeface="+mn-lt"/>
                          <a:ea typeface="Roboto Medium"/>
                          <a:cs typeface="+mn-cs"/>
                        </a:rPr>
                        <a:t>Sensor Velocidade do Vento </a:t>
                      </a:r>
                    </a:p>
                  </a:txBody>
                  <a:tcPr marL="40235" marR="40235" marT="20117" marB="2011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76"/>
                        </a:lnSpc>
                        <a:buNone/>
                      </a:pPr>
                      <a:r>
                        <a:rPr lang="pt-PT" sz="1400" kern="1200" cap="none">
                          <a:solidFill>
                            <a:schemeClr val="accent1">
                              <a:lumMod val="25000"/>
                            </a:schemeClr>
                          </a:solidFill>
                          <a:effectLst/>
                          <a:latin typeface="+mn-lt"/>
                          <a:ea typeface="Roboto Medium"/>
                          <a:cs typeface="+mn-cs"/>
                        </a:rPr>
                        <a:t>Recebido</a:t>
                      </a:r>
                    </a:p>
                  </a:txBody>
                  <a:tcPr marL="40235" marR="40235" marT="20117" marB="20117" anchor="ctr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ts val="1376"/>
                        </a:lnSpc>
                        <a:buNone/>
                      </a:pPr>
                      <a:r>
                        <a:rPr lang="pt-PT" sz="1400" b="0" i="0" u="none" strike="noStrike" kern="1200" cap="none" noProof="0">
                          <a:solidFill>
                            <a:schemeClr val="accent1">
                              <a:lumMod val="25000"/>
                            </a:schemeClr>
                          </a:solidFill>
                          <a:effectLst/>
                          <a:latin typeface="Tenorite"/>
                          <a:ea typeface="Roboto Medium"/>
                          <a:cs typeface="+mn-cs"/>
                        </a:rPr>
                        <a:t>0.00€</a:t>
                      </a:r>
                      <a:endParaRPr lang="pt-PT" sz="1400" kern="1200" cap="none">
                        <a:solidFill>
                          <a:schemeClr val="accent1">
                            <a:lumMod val="25000"/>
                          </a:schemeClr>
                        </a:solidFill>
                        <a:effectLst/>
                        <a:latin typeface="+mn-lt"/>
                        <a:ea typeface="Roboto Medium"/>
                        <a:cs typeface="+mn-cs"/>
                      </a:endParaRPr>
                    </a:p>
                  </a:txBody>
                  <a:tcPr marL="40235" marR="40235" marT="20117" marB="20117" anchor="ctr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1774519"/>
                  </a:ext>
                </a:extLst>
              </a:tr>
              <a:tr h="353613"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76"/>
                        </a:lnSpc>
                        <a:buNone/>
                      </a:pPr>
                      <a:r>
                        <a:rPr lang="pt-PT" sz="1400" kern="1200" cap="none">
                          <a:solidFill>
                            <a:schemeClr val="accent1">
                              <a:lumMod val="25000"/>
                            </a:schemeClr>
                          </a:solidFill>
                          <a:effectLst/>
                          <a:latin typeface="+mn-lt"/>
                          <a:ea typeface="Roboto Medium"/>
                          <a:cs typeface="+mn-cs"/>
                        </a:rPr>
                        <a:t>Sensor de Nível de Luminosidade </a:t>
                      </a:r>
                    </a:p>
                  </a:txBody>
                  <a:tcPr marL="40235" marR="40235" marT="20117" marB="2011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76"/>
                        </a:lnSpc>
                        <a:buNone/>
                      </a:pPr>
                      <a:r>
                        <a:rPr lang="pt-PT" sz="1400" kern="1200" cap="none">
                          <a:solidFill>
                            <a:schemeClr val="accent1">
                              <a:lumMod val="25000"/>
                            </a:schemeClr>
                          </a:solidFill>
                          <a:effectLst/>
                          <a:latin typeface="+mn-lt"/>
                          <a:ea typeface="Roboto Medium"/>
                          <a:cs typeface="+mn-cs"/>
                        </a:rPr>
                        <a:t>Recebido</a:t>
                      </a:r>
                    </a:p>
                  </a:txBody>
                  <a:tcPr marL="40235" marR="40235" marT="20117" marB="20117" anchor="ctr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76"/>
                        </a:lnSpc>
                        <a:buNone/>
                      </a:pPr>
                      <a:r>
                        <a:rPr lang="pt-PT" sz="1400" kern="1200" cap="none">
                          <a:solidFill>
                            <a:schemeClr val="accent1">
                              <a:lumMod val="25000"/>
                            </a:schemeClr>
                          </a:solidFill>
                          <a:effectLst/>
                          <a:latin typeface="+mn-lt"/>
                          <a:ea typeface="Roboto Medium"/>
                          <a:cs typeface="+mn-cs"/>
                        </a:rPr>
                        <a:t>2.17€ </a:t>
                      </a:r>
                    </a:p>
                  </a:txBody>
                  <a:tcPr marL="40235" marR="40235" marT="20117" marB="20117" anchor="ctr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3827961"/>
                  </a:ext>
                </a:extLst>
              </a:tr>
              <a:tr h="395932"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76"/>
                        </a:lnSpc>
                        <a:buNone/>
                      </a:pPr>
                      <a:r>
                        <a:rPr lang="pt-PT" sz="1400" kern="1200" cap="none">
                          <a:solidFill>
                            <a:schemeClr val="accent1">
                              <a:lumMod val="25000"/>
                            </a:schemeClr>
                          </a:solidFill>
                          <a:effectLst/>
                          <a:latin typeface="+mn-lt"/>
                          <a:ea typeface="Roboto Medium"/>
                          <a:cs typeface="+mn-cs"/>
                        </a:rPr>
                        <a:t>ESP32 + Poe </a:t>
                      </a:r>
                    </a:p>
                  </a:txBody>
                  <a:tcPr marL="40235" marR="40235" marT="20117" marB="2011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76"/>
                        </a:lnSpc>
                        <a:buNone/>
                      </a:pPr>
                      <a:r>
                        <a:rPr lang="pt-PT" sz="1400" kern="1200" cap="none">
                          <a:solidFill>
                            <a:schemeClr val="accent1">
                              <a:lumMod val="25000"/>
                            </a:schemeClr>
                          </a:solidFill>
                          <a:effectLst/>
                          <a:latin typeface="+mn-lt"/>
                          <a:ea typeface="Roboto Medium"/>
                          <a:cs typeface="+mn-cs"/>
                        </a:rPr>
                        <a:t>Recebido</a:t>
                      </a:r>
                    </a:p>
                  </a:txBody>
                  <a:tcPr marL="40235" marR="40235" marT="20117" marB="20117" anchor="ctr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76"/>
                        </a:lnSpc>
                        <a:buNone/>
                      </a:pPr>
                      <a:r>
                        <a:rPr lang="pt-PT" sz="1400" kern="1200" cap="none">
                          <a:solidFill>
                            <a:schemeClr val="accent1">
                              <a:lumMod val="25000"/>
                            </a:schemeClr>
                          </a:solidFill>
                          <a:effectLst/>
                          <a:latin typeface="+mn-lt"/>
                          <a:ea typeface="Roboto Medium"/>
                          <a:cs typeface="+mn-cs"/>
                        </a:rPr>
                        <a:t>21,82€ </a:t>
                      </a:r>
                    </a:p>
                  </a:txBody>
                  <a:tcPr marL="40235" marR="40235" marT="20117" marB="20117" anchor="ctr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7738376"/>
                  </a:ext>
                </a:extLst>
              </a:tr>
              <a:tr h="395932"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76"/>
                        </a:lnSpc>
                        <a:buNone/>
                      </a:pPr>
                      <a:r>
                        <a:rPr lang="pt-PT" sz="1400" kern="1200" cap="none">
                          <a:solidFill>
                            <a:schemeClr val="accent1">
                              <a:lumMod val="25000"/>
                            </a:schemeClr>
                          </a:solidFill>
                          <a:effectLst/>
                          <a:latin typeface="+mn-lt"/>
                          <a:ea typeface="Roboto Medium"/>
                          <a:cs typeface="+mn-cs"/>
                        </a:rPr>
                        <a:t>Shelly Switch </a:t>
                      </a:r>
                    </a:p>
                  </a:txBody>
                  <a:tcPr marL="40235" marR="40235" marT="20117" marB="2011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76"/>
                        </a:lnSpc>
                        <a:buNone/>
                      </a:pPr>
                      <a:r>
                        <a:rPr lang="pt-PT" sz="1400" kern="1200" cap="none">
                          <a:solidFill>
                            <a:schemeClr val="accent1">
                              <a:lumMod val="25000"/>
                            </a:schemeClr>
                          </a:solidFill>
                          <a:effectLst/>
                          <a:latin typeface="+mn-lt"/>
                          <a:ea typeface="Roboto Medium"/>
                          <a:cs typeface="+mn-cs"/>
                        </a:rPr>
                        <a:t>Recebido</a:t>
                      </a:r>
                    </a:p>
                  </a:txBody>
                  <a:tcPr marL="40235" marR="40235" marT="20117" marB="20117" anchor="ctr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ts val="1376"/>
                        </a:lnSpc>
                        <a:buNone/>
                      </a:pPr>
                      <a:r>
                        <a:rPr lang="pt-PT" sz="1400" b="0" i="0" u="none" strike="noStrike" kern="1200" cap="none" noProof="0">
                          <a:solidFill>
                            <a:schemeClr val="accent1">
                              <a:lumMod val="25000"/>
                            </a:schemeClr>
                          </a:solidFill>
                          <a:effectLst/>
                          <a:latin typeface="Tenorite"/>
                          <a:ea typeface="Roboto Medium"/>
                          <a:cs typeface="+mn-cs"/>
                        </a:rPr>
                        <a:t>0,00€</a:t>
                      </a:r>
                      <a:r>
                        <a:rPr lang="pt-PT" sz="1400" kern="1200" cap="none">
                          <a:solidFill>
                            <a:schemeClr val="accent1">
                              <a:lumMod val="25000"/>
                            </a:schemeClr>
                          </a:solidFill>
                          <a:effectLst/>
                          <a:latin typeface="+mn-lt"/>
                          <a:ea typeface="Roboto Medium"/>
                          <a:cs typeface="+mn-cs"/>
                        </a:rPr>
                        <a:t> </a:t>
                      </a:r>
                    </a:p>
                  </a:txBody>
                  <a:tcPr marL="40235" marR="40235" marT="20117" marB="20117" anchor="ctr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6649971"/>
                  </a:ext>
                </a:extLst>
              </a:tr>
              <a:tr h="395932">
                <a:tc>
                  <a:txBody>
                    <a:bodyPr/>
                    <a:lstStyle/>
                    <a:p>
                      <a:pPr lvl="0" algn="ctr">
                        <a:lnSpc>
                          <a:spcPts val="1376"/>
                        </a:lnSpc>
                        <a:buNone/>
                      </a:pPr>
                      <a:r>
                        <a:rPr lang="pt-PT" sz="1400" kern="1200" cap="none">
                          <a:solidFill>
                            <a:schemeClr val="accent1">
                              <a:lumMod val="25000"/>
                            </a:schemeClr>
                          </a:solidFill>
                          <a:effectLst/>
                          <a:latin typeface="+mn-lt"/>
                          <a:ea typeface="Roboto Medium"/>
                          <a:cs typeface="+mn-cs"/>
                        </a:rPr>
                        <a:t>Impressão 3D</a:t>
                      </a:r>
                    </a:p>
                  </a:txBody>
                  <a:tcPr marL="40234" marR="40234" marT="20116" marB="20116" anchor="ctr">
                    <a:lnL w="0">
                      <a:noFill/>
                    </a:lnL>
                    <a:lnR w="12700">
                      <a:solidFill>
                        <a:schemeClr val="accent1">
                          <a:lumMod val="75000"/>
                        </a:schemeClr>
                      </a:solidFill>
                    </a:lnR>
                    <a:lnT w="12700">
                      <a:solidFill>
                        <a:schemeClr val="accent1">
                          <a:lumMod val="75000"/>
                        </a:schemeClr>
                      </a:solidFill>
                    </a:lnT>
                    <a:lnB w="12700">
                      <a:solidFill>
                        <a:schemeClr val="accent1">
                          <a:lumMod val="75000"/>
                        </a:schemeClr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ts val="1376"/>
                        </a:lnSpc>
                        <a:buNone/>
                      </a:pPr>
                      <a:r>
                        <a:rPr lang="pt-PT" sz="1400" kern="1200" cap="none">
                          <a:solidFill>
                            <a:schemeClr val="accent1">
                              <a:lumMod val="25000"/>
                            </a:schemeClr>
                          </a:solidFill>
                          <a:effectLst/>
                          <a:latin typeface="+mn-lt"/>
                          <a:ea typeface="Roboto Medium"/>
                          <a:cs typeface="+mn-cs"/>
                        </a:rPr>
                        <a:t>Recebido</a:t>
                      </a:r>
                    </a:p>
                  </a:txBody>
                  <a:tcPr marL="40234" marR="40234" marT="20116" marB="20116" anchor="ctr">
                    <a:lnL w="12700">
                      <a:solidFill>
                        <a:schemeClr val="accent1">
                          <a:lumMod val="75000"/>
                        </a:schemeClr>
                      </a:solidFill>
                    </a:lnL>
                    <a:lnR w="12700">
                      <a:solidFill>
                        <a:schemeClr val="accent1">
                          <a:lumMod val="75000"/>
                        </a:schemeClr>
                      </a:solidFill>
                    </a:lnR>
                    <a:lnT w="12700">
                      <a:solidFill>
                        <a:schemeClr val="accent1">
                          <a:lumMod val="75000"/>
                        </a:schemeClr>
                      </a:solidFill>
                    </a:lnT>
                    <a:lnB w="12700">
                      <a:solidFill>
                        <a:schemeClr val="accent1">
                          <a:lumMod val="75000"/>
                        </a:schemeClr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ts val="1376"/>
                        </a:lnSpc>
                        <a:buNone/>
                      </a:pPr>
                      <a:r>
                        <a:rPr lang="pt-PT" sz="1400" kern="1200" cap="none">
                          <a:solidFill>
                            <a:schemeClr val="accent1">
                              <a:lumMod val="25000"/>
                            </a:schemeClr>
                          </a:solidFill>
                          <a:effectLst/>
                          <a:latin typeface="+mn-lt"/>
                          <a:ea typeface="Roboto Medium"/>
                          <a:cs typeface="+mn-cs"/>
                        </a:rPr>
                        <a:t>X,XX€</a:t>
                      </a:r>
                    </a:p>
                  </a:txBody>
                  <a:tcPr marL="40234" marR="40234" marT="20116" marB="20116" anchor="ctr">
                    <a:lnL w="12700">
                      <a:solidFill>
                        <a:schemeClr val="accent1">
                          <a:lumMod val="75000"/>
                        </a:schemeClr>
                      </a:solidFill>
                    </a:lnL>
                    <a:lnR w="0">
                      <a:noFill/>
                    </a:lnR>
                    <a:lnT w="12700">
                      <a:solidFill>
                        <a:schemeClr val="accent1">
                          <a:lumMod val="75000"/>
                        </a:schemeClr>
                      </a:solidFill>
                    </a:lnT>
                    <a:lnB w="12700">
                      <a:solidFill>
                        <a:schemeClr val="accent1">
                          <a:lumMod val="75000"/>
                        </a:schemeClr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0360534"/>
                  </a:ext>
                </a:extLst>
              </a:tr>
              <a:tr h="395932"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76"/>
                        </a:lnSpc>
                        <a:buNone/>
                      </a:pPr>
                      <a:r>
                        <a:rPr lang="pt-PT" sz="1400" kern="1200" cap="none">
                          <a:solidFill>
                            <a:schemeClr val="accent1">
                              <a:lumMod val="25000"/>
                            </a:schemeClr>
                          </a:solidFill>
                          <a:effectLst/>
                          <a:latin typeface="+mn-lt"/>
                          <a:ea typeface="Roboto Medium"/>
                          <a:cs typeface="+mn-cs"/>
                        </a:rPr>
                        <a:t>Caixa Estanque </a:t>
                      </a:r>
                    </a:p>
                  </a:txBody>
                  <a:tcPr marL="40235" marR="40235" marT="20117" marB="2011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76"/>
                        </a:lnSpc>
                        <a:buNone/>
                      </a:pPr>
                      <a:r>
                        <a:rPr lang="pt-PT" sz="1400" kern="1200" cap="none">
                          <a:solidFill>
                            <a:schemeClr val="accent1">
                              <a:lumMod val="25000"/>
                            </a:schemeClr>
                          </a:solidFill>
                          <a:effectLst/>
                          <a:latin typeface="+mn-lt"/>
                          <a:ea typeface="Roboto Medium"/>
                          <a:cs typeface="+mn-cs"/>
                        </a:rPr>
                        <a:t>A Receber</a:t>
                      </a:r>
                    </a:p>
                  </a:txBody>
                  <a:tcPr marL="40235" marR="40235" marT="20117" marB="20117" anchor="ctr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76"/>
                        </a:lnSpc>
                        <a:buNone/>
                      </a:pPr>
                      <a:r>
                        <a:rPr lang="pt-PT" sz="1400" kern="1200" cap="none">
                          <a:solidFill>
                            <a:schemeClr val="accent1">
                              <a:lumMod val="25000"/>
                            </a:schemeClr>
                          </a:solidFill>
                          <a:effectLst/>
                          <a:latin typeface="+mn-lt"/>
                          <a:ea typeface="Roboto Medium"/>
                          <a:cs typeface="+mn-cs"/>
                        </a:rPr>
                        <a:t>3.21€ </a:t>
                      </a:r>
                    </a:p>
                  </a:txBody>
                  <a:tcPr marL="40235" marR="40235" marT="20117" marB="20117" anchor="ctr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7136374"/>
                  </a:ext>
                </a:extLst>
              </a:tr>
              <a:tr h="395932">
                <a:tc gridSpan="2">
                  <a:txBody>
                    <a:bodyPr/>
                    <a:lstStyle/>
                    <a:p>
                      <a:pPr algn="ctr" rtl="0" fontAlgn="base">
                        <a:lnSpc>
                          <a:spcPts val="1376"/>
                        </a:lnSpc>
                        <a:buNone/>
                      </a:pPr>
                      <a:r>
                        <a:rPr lang="pt-PT" sz="1400" b="1" kern="1200" cap="none">
                          <a:solidFill>
                            <a:schemeClr val="accent1">
                              <a:lumMod val="25000"/>
                            </a:schemeClr>
                          </a:solidFill>
                          <a:effectLst/>
                          <a:latin typeface="+mn-lt"/>
                          <a:ea typeface="Roboto Medium"/>
                          <a:cs typeface="+mn-cs"/>
                        </a:rPr>
                        <a:t>Total </a:t>
                      </a:r>
                    </a:p>
                  </a:txBody>
                  <a:tcPr marL="40235" marR="40235" marT="20117" marB="2011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76"/>
                        </a:lnSpc>
                        <a:buNone/>
                      </a:pPr>
                      <a:r>
                        <a:rPr lang="pt-PT" sz="1400" b="1" kern="1200" cap="none">
                          <a:solidFill>
                            <a:schemeClr val="accent1">
                              <a:lumMod val="25000"/>
                            </a:schemeClr>
                          </a:solidFill>
                          <a:effectLst/>
                          <a:latin typeface="+mn-lt"/>
                          <a:ea typeface="Roboto Medium"/>
                          <a:cs typeface="+mn-cs"/>
                        </a:rPr>
                        <a:t>36,81€</a:t>
                      </a:r>
                    </a:p>
                  </a:txBody>
                  <a:tcPr marL="40235" marR="40235" marT="20117" marB="20117" anchor="ctr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2903691"/>
                  </a:ext>
                </a:extLst>
              </a:tr>
            </a:tbl>
          </a:graphicData>
        </a:graphic>
      </p:graphicFrame>
      <p:sp>
        <p:nvSpPr>
          <p:cNvPr id="3" name="Título 1">
            <a:extLst>
              <a:ext uri="{FF2B5EF4-FFF2-40B4-BE49-F238E27FC236}">
                <a16:creationId xmlns:a16="http://schemas.microsoft.com/office/drawing/2014/main" id="{CA2F7A9E-538A-CCE8-F818-832C72335A0C}"/>
              </a:ext>
            </a:extLst>
          </p:cNvPr>
          <p:cNvSpPr txBox="1">
            <a:spLocks/>
          </p:cNvSpPr>
          <p:nvPr/>
        </p:nvSpPr>
        <p:spPr>
          <a:xfrm>
            <a:off x="500514" y="328501"/>
            <a:ext cx="6169793" cy="58344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>
                <a:solidFill>
                  <a:schemeClr val="accent1">
                    <a:lumMod val="25000"/>
                  </a:schemeClr>
                </a:solidFill>
              </a:rPr>
              <a:t>Budget </a:t>
            </a:r>
            <a:r>
              <a:rPr lang="en-US" err="1">
                <a:solidFill>
                  <a:schemeClr val="accent1">
                    <a:lumMod val="25000"/>
                  </a:schemeClr>
                </a:solidFill>
              </a:rPr>
              <a:t>atual</a:t>
            </a:r>
            <a:endParaRPr lang="pt-PT"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4094393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BFF9715-D467-09D7-FD27-F18EB56DB4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CB555865-BEA7-24F6-485B-7758C496532E}"/>
              </a:ext>
            </a:extLst>
          </p:cNvPr>
          <p:cNvSpPr txBox="1">
            <a:spLocks/>
          </p:cNvSpPr>
          <p:nvPr/>
        </p:nvSpPr>
        <p:spPr>
          <a:xfrm>
            <a:off x="500514" y="493841"/>
            <a:ext cx="6169793" cy="58344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>
                <a:solidFill>
                  <a:schemeClr val="accent1">
                    <a:lumMod val="25000"/>
                  </a:schemeClr>
                </a:solidFill>
              </a:rPr>
              <a:t>Mock-Up do </a:t>
            </a:r>
            <a:r>
              <a:rPr lang="en-US" err="1">
                <a:solidFill>
                  <a:schemeClr val="accent1">
                    <a:lumMod val="25000"/>
                  </a:schemeClr>
                </a:solidFill>
              </a:rPr>
              <a:t>produto</a:t>
            </a:r>
            <a:r>
              <a:rPr lang="en-US">
                <a:solidFill>
                  <a:schemeClr val="accent1">
                    <a:lumMod val="25000"/>
                  </a:schemeClr>
                </a:solidFill>
              </a:rPr>
              <a:t> Final</a:t>
            </a:r>
            <a:endParaRPr lang="en-US" kern="1200" cap="all" spc="150" baseline="0">
              <a:solidFill>
                <a:schemeClr val="accent1">
                  <a:lumMod val="25000"/>
                </a:schemeClr>
              </a:solidFill>
              <a:latin typeface="+mj-lt"/>
            </a:endParaRPr>
          </a:p>
        </p:txBody>
      </p:sp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76EECC08-D401-0E36-9DBE-4D7436F407FB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fld id="{D57F1E4F-1CFF-5643-939E-02111984F565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  <p:pic>
        <p:nvPicPr>
          <p:cNvPr id="6" name="Imagem 5" descr="Uma imagem com texto, captura de ecrã, diagrama&#10;&#10;Os conteúdos gerados por IA podem estar incorretos.">
            <a:extLst>
              <a:ext uri="{FF2B5EF4-FFF2-40B4-BE49-F238E27FC236}">
                <a16:creationId xmlns:a16="http://schemas.microsoft.com/office/drawing/2014/main" id="{1374D7E5-DDD4-255F-2076-CB809F301B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3911" y="1428761"/>
            <a:ext cx="9284177" cy="4889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9749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3E89F905-982E-A5B3-3A78-7636601C7D05}"/>
              </a:ext>
            </a:extLst>
          </p:cNvPr>
          <p:cNvSpPr txBox="1">
            <a:spLocks/>
          </p:cNvSpPr>
          <p:nvPr/>
        </p:nvSpPr>
        <p:spPr>
          <a:xfrm>
            <a:off x="680231" y="594483"/>
            <a:ext cx="6169793" cy="58344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err="1">
                <a:solidFill>
                  <a:schemeClr val="accent1">
                    <a:lumMod val="25000"/>
                  </a:schemeClr>
                </a:solidFill>
              </a:rPr>
              <a:t>Sensores</a:t>
            </a:r>
            <a:r>
              <a:rPr lang="en-US">
                <a:solidFill>
                  <a:schemeClr val="accent1">
                    <a:lumMod val="25000"/>
                  </a:schemeClr>
                </a:solidFill>
              </a:rPr>
              <a:t> a </a:t>
            </a:r>
            <a:r>
              <a:rPr lang="en-US" err="1">
                <a:solidFill>
                  <a:schemeClr val="accent1">
                    <a:lumMod val="25000"/>
                  </a:schemeClr>
                </a:solidFill>
              </a:rPr>
              <a:t>utilizar</a:t>
            </a:r>
            <a:endParaRPr lang="pt-PT">
              <a:solidFill>
                <a:schemeClr val="accent1">
                  <a:lumMod val="25000"/>
                </a:schemeClr>
              </a:solidFill>
            </a:endParaRPr>
          </a:p>
        </p:txBody>
      </p:sp>
      <p:sp>
        <p:nvSpPr>
          <p:cNvPr id="2" name="Slide Number Placeholder 2">
            <a:extLst>
              <a:ext uri="{FF2B5EF4-FFF2-40B4-BE49-F238E27FC236}">
                <a16:creationId xmlns:a16="http://schemas.microsoft.com/office/drawing/2014/main" id="{4DA53260-EAB3-F634-98D7-1E9822584849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fld id="{D57F1E4F-1CFF-5643-939E-02111984F565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  <p:graphicFrame>
        <p:nvGraphicFramePr>
          <p:cNvPr id="7" name="Marcador de Posição de Conteúdo 4">
            <a:extLst>
              <a:ext uri="{FF2B5EF4-FFF2-40B4-BE49-F238E27FC236}">
                <a16:creationId xmlns:a16="http://schemas.microsoft.com/office/drawing/2014/main" id="{6E3E13AF-BA99-65C4-B625-1019CCC1751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93678517"/>
              </p:ext>
            </p:extLst>
          </p:nvPr>
        </p:nvGraphicFramePr>
        <p:xfrm>
          <a:off x="682725" y="1714991"/>
          <a:ext cx="10833667" cy="44353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47732">
                  <a:extLst>
                    <a:ext uri="{9D8B030D-6E8A-4147-A177-3AD203B41FA5}">
                      <a16:colId xmlns:a16="http://schemas.microsoft.com/office/drawing/2014/main" val="3234228083"/>
                    </a:ext>
                  </a:extLst>
                </a:gridCol>
                <a:gridCol w="1814188">
                  <a:extLst>
                    <a:ext uri="{9D8B030D-6E8A-4147-A177-3AD203B41FA5}">
                      <a16:colId xmlns:a16="http://schemas.microsoft.com/office/drawing/2014/main" val="1551644995"/>
                    </a:ext>
                  </a:extLst>
                </a:gridCol>
                <a:gridCol w="3899005">
                  <a:extLst>
                    <a:ext uri="{9D8B030D-6E8A-4147-A177-3AD203B41FA5}">
                      <a16:colId xmlns:a16="http://schemas.microsoft.com/office/drawing/2014/main" val="1933784097"/>
                    </a:ext>
                  </a:extLst>
                </a:gridCol>
                <a:gridCol w="1772742">
                  <a:extLst>
                    <a:ext uri="{9D8B030D-6E8A-4147-A177-3AD203B41FA5}">
                      <a16:colId xmlns:a16="http://schemas.microsoft.com/office/drawing/2014/main" val="2146325209"/>
                    </a:ext>
                  </a:extLst>
                </a:gridCol>
              </a:tblGrid>
              <a:tr h="502981"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76"/>
                        </a:lnSpc>
                        <a:buNone/>
                      </a:pPr>
                      <a:r>
                        <a:rPr lang="pt-PT" sz="1600" b="1" kern="1200" cap="none">
                          <a:solidFill>
                            <a:schemeClr val="accent1">
                              <a:lumMod val="25000"/>
                            </a:schemeClr>
                          </a:solidFill>
                          <a:effectLst/>
                          <a:latin typeface="+mn-lt"/>
                        </a:rPr>
                        <a:t>Componente</a:t>
                      </a:r>
                      <a:endParaRPr lang="pt-PT" sz="1400" b="1" kern="1200" cap="none">
                        <a:solidFill>
                          <a:schemeClr val="accent1">
                            <a:lumMod val="25000"/>
                          </a:schemeClr>
                        </a:solidFill>
                        <a:effectLst/>
                        <a:latin typeface="+mn-lt"/>
                        <a:ea typeface="Roboto Medium" panose="02000000000000000000" pitchFamily="2" charset="0"/>
                        <a:cs typeface="+mn-cs"/>
                      </a:endParaRPr>
                    </a:p>
                  </a:txBody>
                  <a:tcPr marL="40235" marR="40235" marT="20117" marB="2011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76"/>
                        </a:lnSpc>
                        <a:buNone/>
                      </a:pPr>
                      <a:r>
                        <a:rPr lang="pt-PT" sz="1600" b="1" kern="1200" cap="none">
                          <a:solidFill>
                            <a:schemeClr val="accent1">
                              <a:lumMod val="25000"/>
                            </a:schemeClr>
                          </a:solidFill>
                          <a:effectLst/>
                          <a:latin typeface="+mn-lt"/>
                          <a:ea typeface="Roboto Medium"/>
                          <a:cs typeface="+mn-cs"/>
                        </a:rPr>
                        <a:t>Sinal</a:t>
                      </a:r>
                    </a:p>
                  </a:txBody>
                  <a:tcPr marL="40235" marR="40235" marT="20117" marB="20117" anchor="ctr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ts val="1376"/>
                        </a:lnSpc>
                        <a:buNone/>
                      </a:pPr>
                      <a:r>
                        <a:rPr lang="pt-PT" sz="1600" b="1" kern="1200" cap="none">
                          <a:solidFill>
                            <a:schemeClr val="accent1">
                              <a:lumMod val="25000"/>
                            </a:schemeClr>
                          </a:solidFill>
                          <a:effectLst/>
                          <a:latin typeface="+mn-lt"/>
                        </a:rPr>
                        <a:t>Ligações ao ESP</a:t>
                      </a:r>
                      <a:endParaRPr lang="pt-PT" err="1"/>
                    </a:p>
                  </a:txBody>
                  <a:tcPr marL="40235" marR="40235" marT="20117" marB="20117" anchor="ctr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ts val="1376"/>
                        </a:lnSpc>
                        <a:buNone/>
                      </a:pPr>
                      <a:r>
                        <a:rPr lang="pt-PT" sz="1600" b="1" kern="1200" cap="none">
                          <a:solidFill>
                            <a:schemeClr val="accent1">
                              <a:lumMod val="25000"/>
                            </a:schemeClr>
                          </a:solidFill>
                          <a:effectLst/>
                          <a:latin typeface="+mn-lt"/>
                        </a:rPr>
                        <a:t>Unidades</a:t>
                      </a:r>
                    </a:p>
                  </a:txBody>
                  <a:tcPr marL="40234" marR="40234" marT="20116" marB="20116" anchor="ctr">
                    <a:lnL w="12700">
                      <a:solidFill>
                        <a:schemeClr val="accent1">
                          <a:lumMod val="75000"/>
                        </a:schemeClr>
                      </a:solidFill>
                    </a:lnL>
                    <a:lnR w="0">
                      <a:noFill/>
                    </a:lnR>
                    <a:lnT w="0">
                      <a:noFill/>
                    </a:lnT>
                    <a:lnB w="12700">
                      <a:solidFill>
                        <a:schemeClr val="accent1">
                          <a:lumMod val="75000"/>
                        </a:schemeClr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5509994"/>
                  </a:ext>
                </a:extLst>
              </a:tr>
              <a:tr h="563948"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76"/>
                        </a:lnSpc>
                        <a:buNone/>
                      </a:pPr>
                      <a:r>
                        <a:rPr lang="pt-PT" sz="1400" kern="1200" cap="none">
                          <a:solidFill>
                            <a:schemeClr val="accent1">
                              <a:lumMod val="25000"/>
                            </a:schemeClr>
                          </a:solidFill>
                          <a:effectLst/>
                          <a:latin typeface="+mn-lt"/>
                          <a:ea typeface="Roboto Medium"/>
                          <a:cs typeface="+mn-cs"/>
                        </a:rPr>
                        <a:t>Sensor Direção do Vento </a:t>
                      </a:r>
                    </a:p>
                  </a:txBody>
                  <a:tcPr marL="40235" marR="40235" marT="20117" marB="2011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76"/>
                        </a:lnSpc>
                        <a:buNone/>
                      </a:pPr>
                      <a:r>
                        <a:rPr lang="pt-PT" sz="1400" kern="1200" cap="none">
                          <a:solidFill>
                            <a:schemeClr val="accent1">
                              <a:lumMod val="25000"/>
                            </a:schemeClr>
                          </a:solidFill>
                          <a:effectLst/>
                          <a:latin typeface="+mn-lt"/>
                          <a:ea typeface="Roboto Medium"/>
                          <a:cs typeface="+mn-cs"/>
                        </a:rPr>
                        <a:t>Analógico</a:t>
                      </a:r>
                    </a:p>
                  </a:txBody>
                  <a:tcPr marL="40235" marR="40235" marT="20117" marB="20117" anchor="ctr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ts val="1376"/>
                        </a:lnSpc>
                        <a:buNone/>
                      </a:pPr>
                      <a:r>
                        <a:rPr lang="pt-PT" sz="1400" kern="1200" cap="none">
                          <a:solidFill>
                            <a:schemeClr val="accent1">
                              <a:lumMod val="25000"/>
                            </a:schemeClr>
                          </a:solidFill>
                          <a:effectLst/>
                          <a:latin typeface="+mn-lt"/>
                          <a:ea typeface="Roboto Medium"/>
                          <a:cs typeface="+mn-cs"/>
                        </a:rPr>
                        <a:t>ADC – GND - VCC</a:t>
                      </a:r>
                    </a:p>
                  </a:txBody>
                  <a:tcPr marL="40235" marR="40235" marT="20117" marB="20117" anchor="ctr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ts val="1376"/>
                        </a:lnSpc>
                        <a:buNone/>
                      </a:pPr>
                      <a:r>
                        <a:rPr lang="pt-PT" sz="1400" kern="1200" cap="none">
                          <a:solidFill>
                            <a:schemeClr val="accent1">
                              <a:lumMod val="25000"/>
                            </a:schemeClr>
                          </a:solidFill>
                          <a:effectLst/>
                          <a:latin typeface="+mn-lt"/>
                          <a:ea typeface="Roboto Medium"/>
                          <a:cs typeface="+mn-cs"/>
                        </a:rPr>
                        <a:t>Graus</a:t>
                      </a:r>
                      <a:endParaRPr lang="pt-PT" sz="1400" kern="1200" cap="none" err="1">
                        <a:solidFill>
                          <a:schemeClr val="accent1">
                            <a:lumMod val="25000"/>
                          </a:schemeClr>
                        </a:solidFill>
                        <a:effectLst/>
                        <a:latin typeface="+mn-lt"/>
                        <a:ea typeface="Roboto Medium"/>
                        <a:cs typeface="+mn-cs"/>
                      </a:endParaRPr>
                    </a:p>
                  </a:txBody>
                  <a:tcPr marL="40234" marR="40234" marT="20116" marB="20116" anchor="ctr">
                    <a:lnL w="12700">
                      <a:solidFill>
                        <a:schemeClr val="accent1">
                          <a:lumMod val="75000"/>
                        </a:schemeClr>
                      </a:solidFill>
                    </a:lnL>
                    <a:lnR w="0">
                      <a:noFill/>
                    </a:lnR>
                    <a:lnT w="12700">
                      <a:solidFill>
                        <a:schemeClr val="accent1">
                          <a:lumMod val="75000"/>
                        </a:schemeClr>
                      </a:solidFill>
                    </a:lnT>
                    <a:lnB w="12700">
                      <a:solidFill>
                        <a:schemeClr val="accent1">
                          <a:lumMod val="75000"/>
                        </a:schemeClr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2768222"/>
                  </a:ext>
                </a:extLst>
              </a:tr>
              <a:tr h="563948"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76"/>
                        </a:lnSpc>
                        <a:buNone/>
                      </a:pPr>
                      <a:r>
                        <a:rPr lang="pt-PT" sz="1400" kern="1200" cap="none">
                          <a:solidFill>
                            <a:schemeClr val="accent1">
                              <a:lumMod val="25000"/>
                            </a:schemeClr>
                          </a:solidFill>
                          <a:effectLst/>
                          <a:latin typeface="+mn-lt"/>
                          <a:ea typeface="Roboto Medium"/>
                          <a:cs typeface="+mn-cs"/>
                        </a:rPr>
                        <a:t>Sensor de Chuva</a:t>
                      </a:r>
                    </a:p>
                  </a:txBody>
                  <a:tcPr marL="40235" marR="40235" marT="20117" marB="2011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76"/>
                        </a:lnSpc>
                        <a:buNone/>
                      </a:pPr>
                      <a:r>
                        <a:rPr lang="pt-PT" sz="1400" kern="1200" cap="none">
                          <a:solidFill>
                            <a:schemeClr val="accent1">
                              <a:lumMod val="25000"/>
                            </a:schemeClr>
                          </a:solidFill>
                          <a:effectLst/>
                          <a:latin typeface="+mn-lt"/>
                          <a:ea typeface="Roboto Medium"/>
                          <a:cs typeface="+mn-cs"/>
                        </a:rPr>
                        <a:t>Digital</a:t>
                      </a:r>
                    </a:p>
                  </a:txBody>
                  <a:tcPr marL="40235" marR="40235" marT="20117" marB="20117" anchor="ctr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ts val="1376"/>
                        </a:lnSpc>
                        <a:buNone/>
                      </a:pPr>
                      <a:r>
                        <a:rPr lang="pt-PT" sz="1400" b="0" i="0" u="none" strike="noStrike" kern="1200" cap="none" noProof="0">
                          <a:solidFill>
                            <a:schemeClr val="accent1">
                              <a:lumMod val="25000"/>
                            </a:schemeClr>
                          </a:solidFill>
                          <a:effectLst/>
                          <a:latin typeface="Tenorite"/>
                        </a:rPr>
                        <a:t>GPIO – GND - VCC</a:t>
                      </a:r>
                      <a:endParaRPr lang="pt-PT" sz="1400" kern="1200" cap="none">
                        <a:solidFill>
                          <a:schemeClr val="accent1">
                            <a:lumMod val="25000"/>
                          </a:schemeClr>
                        </a:solidFill>
                        <a:effectLst/>
                        <a:latin typeface="+mn-lt"/>
                        <a:ea typeface="Roboto Medium"/>
                        <a:cs typeface="+mn-cs"/>
                      </a:endParaRPr>
                    </a:p>
                  </a:txBody>
                  <a:tcPr marL="40235" marR="40235" marT="20117" marB="20117" anchor="ctr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ts val="1376"/>
                        </a:lnSpc>
                        <a:buNone/>
                      </a:pPr>
                      <a:r>
                        <a:rPr lang="pt-PT" sz="1400" kern="1200" cap="none">
                          <a:solidFill>
                            <a:schemeClr val="accent1">
                              <a:lumMod val="25000"/>
                            </a:schemeClr>
                          </a:solidFill>
                          <a:effectLst/>
                          <a:latin typeface="+mn-lt"/>
                          <a:ea typeface="Roboto Medium"/>
                          <a:cs typeface="+mn-cs"/>
                        </a:rPr>
                        <a:t>mm/min</a:t>
                      </a:r>
                    </a:p>
                  </a:txBody>
                  <a:tcPr marL="40234" marR="40234" marT="20116" marB="20116" anchor="ctr">
                    <a:lnL w="12700">
                      <a:solidFill>
                        <a:schemeClr val="accent1">
                          <a:lumMod val="75000"/>
                        </a:schemeClr>
                      </a:solidFill>
                    </a:lnL>
                    <a:lnR w="0">
                      <a:noFill/>
                    </a:lnR>
                    <a:lnT w="12700">
                      <a:solidFill>
                        <a:schemeClr val="accent1">
                          <a:lumMod val="75000"/>
                        </a:schemeClr>
                      </a:solidFill>
                    </a:lnT>
                    <a:lnB w="12700">
                      <a:solidFill>
                        <a:schemeClr val="accent1">
                          <a:lumMod val="75000"/>
                        </a:schemeClr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8999115"/>
                  </a:ext>
                </a:extLst>
              </a:tr>
              <a:tr h="563948"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76"/>
                        </a:lnSpc>
                        <a:buNone/>
                      </a:pPr>
                      <a:r>
                        <a:rPr lang="pt-PT" sz="1400" kern="1200" cap="none">
                          <a:solidFill>
                            <a:schemeClr val="accent1">
                              <a:lumMod val="25000"/>
                            </a:schemeClr>
                          </a:solidFill>
                          <a:effectLst/>
                          <a:latin typeface="+mn-lt"/>
                          <a:ea typeface="Roboto Medium"/>
                          <a:cs typeface="+mn-cs"/>
                        </a:rPr>
                        <a:t>Sensor de Qualidade do Ar (CO2 e outros)</a:t>
                      </a:r>
                    </a:p>
                  </a:txBody>
                  <a:tcPr marL="40235" marR="40235" marT="20117" marB="2011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ts val="1376"/>
                        </a:lnSpc>
                        <a:buNone/>
                      </a:pPr>
                      <a:r>
                        <a:rPr lang="pt-PT" sz="1400" kern="1200" cap="none">
                          <a:solidFill>
                            <a:schemeClr val="accent1">
                              <a:lumMod val="25000"/>
                            </a:schemeClr>
                          </a:solidFill>
                          <a:effectLst/>
                          <a:latin typeface="+mn-lt"/>
                          <a:ea typeface="Roboto Medium"/>
                          <a:cs typeface="+mn-cs"/>
                        </a:rPr>
                        <a:t>Analógico/Digital</a:t>
                      </a:r>
                    </a:p>
                  </a:txBody>
                  <a:tcPr marL="40235" marR="40235" marT="20117" marB="20117" anchor="ctr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ts val="1376"/>
                        </a:lnSpc>
                        <a:buNone/>
                      </a:pPr>
                      <a:r>
                        <a:rPr lang="pt-PT" sz="1400" b="0" i="0" u="none" strike="noStrike" kern="1200" cap="none" noProof="0">
                          <a:solidFill>
                            <a:schemeClr val="accent1">
                              <a:lumMod val="25000"/>
                            </a:schemeClr>
                          </a:solidFill>
                          <a:effectLst/>
                          <a:latin typeface="Tenorite"/>
                        </a:rPr>
                        <a:t>ADC – GND - VCC</a:t>
                      </a:r>
                      <a:endParaRPr lang="pt-PT"/>
                    </a:p>
                  </a:txBody>
                  <a:tcPr marL="40235" marR="40235" marT="20117" marB="20117" anchor="ctr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ts val="1376"/>
                        </a:lnSpc>
                        <a:buNone/>
                      </a:pPr>
                      <a:r>
                        <a:rPr lang="pt-PT" sz="1400" kern="1200" cap="none">
                          <a:solidFill>
                            <a:schemeClr val="accent1">
                              <a:lumMod val="25000"/>
                            </a:schemeClr>
                          </a:solidFill>
                          <a:effectLst/>
                          <a:latin typeface="+mn-lt"/>
                          <a:ea typeface="Roboto Medium"/>
                          <a:cs typeface="+mn-cs"/>
                        </a:rPr>
                        <a:t>ppm</a:t>
                      </a:r>
                      <a:endParaRPr lang="pt-PT" sz="1400" kern="1200" cap="none" err="1">
                        <a:solidFill>
                          <a:schemeClr val="accent1">
                            <a:lumMod val="25000"/>
                          </a:schemeClr>
                        </a:solidFill>
                        <a:effectLst/>
                        <a:latin typeface="+mn-lt"/>
                        <a:ea typeface="Roboto Medium"/>
                        <a:cs typeface="+mn-cs"/>
                      </a:endParaRPr>
                    </a:p>
                  </a:txBody>
                  <a:tcPr marL="40234" marR="40234" marT="20116" marB="20116" anchor="ctr">
                    <a:lnL w="12700">
                      <a:solidFill>
                        <a:schemeClr val="accent1">
                          <a:lumMod val="75000"/>
                        </a:schemeClr>
                      </a:solidFill>
                    </a:lnL>
                    <a:lnR w="0">
                      <a:noFill/>
                    </a:lnR>
                    <a:lnT w="12700">
                      <a:solidFill>
                        <a:schemeClr val="accent1">
                          <a:lumMod val="75000"/>
                        </a:schemeClr>
                      </a:solidFill>
                    </a:lnT>
                    <a:lnB w="12700">
                      <a:solidFill>
                        <a:schemeClr val="accent1">
                          <a:lumMod val="75000"/>
                        </a:schemeClr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1360950"/>
                  </a:ext>
                </a:extLst>
              </a:tr>
              <a:tr h="563948"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76"/>
                        </a:lnSpc>
                        <a:buNone/>
                      </a:pPr>
                      <a:r>
                        <a:rPr lang="pt-PT" sz="1400" kern="1200" cap="none">
                          <a:solidFill>
                            <a:schemeClr val="accent1">
                              <a:lumMod val="25000"/>
                            </a:schemeClr>
                          </a:solidFill>
                          <a:effectLst/>
                          <a:latin typeface="+mn-lt"/>
                          <a:ea typeface="Roboto Medium"/>
                          <a:cs typeface="+mn-cs"/>
                        </a:rPr>
                        <a:t>Sensor de Monóxido de Carbono (CO) </a:t>
                      </a:r>
                    </a:p>
                  </a:txBody>
                  <a:tcPr marL="40235" marR="40235" marT="20117" marB="2011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76"/>
                        </a:lnSpc>
                        <a:buNone/>
                      </a:pPr>
                      <a:r>
                        <a:rPr lang="pt-PT" sz="1400" kern="1200" cap="none">
                          <a:solidFill>
                            <a:schemeClr val="accent1">
                              <a:lumMod val="25000"/>
                            </a:schemeClr>
                          </a:solidFill>
                          <a:effectLst/>
                          <a:latin typeface="+mn-lt"/>
                          <a:ea typeface="Roboto Medium"/>
                          <a:cs typeface="+mn-cs"/>
                        </a:rPr>
                        <a:t>Analógico/Digital</a:t>
                      </a:r>
                    </a:p>
                  </a:txBody>
                  <a:tcPr marL="40235" marR="40235" marT="20117" marB="20117" anchor="ctr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ts val="1376"/>
                        </a:lnSpc>
                        <a:buNone/>
                      </a:pPr>
                      <a:r>
                        <a:rPr lang="pt-PT" sz="1400" b="0" i="0" u="none" strike="noStrike" kern="1200" cap="none" noProof="0">
                          <a:solidFill>
                            <a:schemeClr val="accent1">
                              <a:lumMod val="25000"/>
                            </a:schemeClr>
                          </a:solidFill>
                          <a:effectLst/>
                          <a:latin typeface="Tenorite"/>
                        </a:rPr>
                        <a:t>ADC – GND - VCC</a:t>
                      </a:r>
                      <a:r>
                        <a:rPr lang="pt-PT" sz="1400" kern="1200" cap="none">
                          <a:solidFill>
                            <a:schemeClr val="accent1">
                              <a:lumMod val="25000"/>
                            </a:schemeClr>
                          </a:solidFill>
                          <a:effectLst/>
                          <a:latin typeface="+mn-lt"/>
                          <a:ea typeface="Roboto Medium"/>
                          <a:cs typeface="+mn-cs"/>
                        </a:rPr>
                        <a:t> </a:t>
                      </a:r>
                      <a:endParaRPr lang="pt-PT"/>
                    </a:p>
                  </a:txBody>
                  <a:tcPr marL="40235" marR="40235" marT="20117" marB="20117" anchor="ctr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ts val="1376"/>
                        </a:lnSpc>
                        <a:buNone/>
                      </a:pPr>
                      <a:r>
                        <a:rPr lang="pt-PT" sz="1400" kern="1200" cap="none">
                          <a:solidFill>
                            <a:schemeClr val="accent1">
                              <a:lumMod val="25000"/>
                            </a:schemeClr>
                          </a:solidFill>
                          <a:effectLst/>
                          <a:latin typeface="+mn-lt"/>
                          <a:ea typeface="Roboto Medium"/>
                          <a:cs typeface="+mn-cs"/>
                        </a:rPr>
                        <a:t>ppm</a:t>
                      </a:r>
                      <a:endParaRPr lang="pt-PT" sz="1400" kern="1200" cap="none" err="1">
                        <a:solidFill>
                          <a:schemeClr val="accent1">
                            <a:lumMod val="25000"/>
                          </a:schemeClr>
                        </a:solidFill>
                        <a:effectLst/>
                        <a:latin typeface="+mn-lt"/>
                        <a:ea typeface="Roboto Medium"/>
                        <a:cs typeface="+mn-cs"/>
                      </a:endParaRPr>
                    </a:p>
                  </a:txBody>
                  <a:tcPr marL="40234" marR="40234" marT="20116" marB="20116" anchor="ctr">
                    <a:lnL w="12700">
                      <a:solidFill>
                        <a:schemeClr val="accent1">
                          <a:lumMod val="75000"/>
                        </a:schemeClr>
                      </a:solidFill>
                    </a:lnL>
                    <a:lnR w="0">
                      <a:noFill/>
                    </a:lnR>
                    <a:lnT w="12700">
                      <a:solidFill>
                        <a:schemeClr val="accent1">
                          <a:lumMod val="75000"/>
                        </a:schemeClr>
                      </a:solidFill>
                    </a:lnT>
                    <a:lnB w="12700">
                      <a:solidFill>
                        <a:schemeClr val="accent1">
                          <a:lumMod val="75000"/>
                        </a:schemeClr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6737178"/>
                  </a:ext>
                </a:extLst>
              </a:tr>
              <a:tr h="563948"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76"/>
                        </a:lnSpc>
                        <a:buNone/>
                      </a:pPr>
                      <a:r>
                        <a:rPr lang="pt-PT" sz="1400" kern="1200" cap="none">
                          <a:solidFill>
                            <a:schemeClr val="accent1">
                              <a:lumMod val="25000"/>
                            </a:schemeClr>
                          </a:solidFill>
                          <a:effectLst/>
                          <a:latin typeface="+mn-lt"/>
                          <a:ea typeface="Roboto Medium"/>
                          <a:cs typeface="+mn-cs"/>
                        </a:rPr>
                        <a:t>Sensor de Ruído </a:t>
                      </a:r>
                    </a:p>
                  </a:txBody>
                  <a:tcPr marL="40235" marR="40235" marT="20117" marB="2011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76"/>
                        </a:lnSpc>
                        <a:buNone/>
                      </a:pPr>
                      <a:r>
                        <a:rPr lang="pt-PT" sz="1400" kern="1200" cap="none">
                          <a:solidFill>
                            <a:schemeClr val="accent1">
                              <a:lumMod val="25000"/>
                            </a:schemeClr>
                          </a:solidFill>
                          <a:effectLst/>
                          <a:latin typeface="+mn-lt"/>
                          <a:ea typeface="Roboto Medium"/>
                          <a:cs typeface="+mn-cs"/>
                        </a:rPr>
                        <a:t>Analógico</a:t>
                      </a:r>
                    </a:p>
                  </a:txBody>
                  <a:tcPr marL="40235" marR="40235" marT="20117" marB="20117" anchor="ctr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ts val="1376"/>
                        </a:lnSpc>
                        <a:buNone/>
                      </a:pPr>
                      <a:r>
                        <a:rPr lang="pt-PT" sz="1400" b="0" i="0" u="none" strike="noStrike" kern="1200" cap="none" noProof="0">
                          <a:solidFill>
                            <a:schemeClr val="accent1">
                              <a:lumMod val="25000"/>
                            </a:schemeClr>
                          </a:solidFill>
                          <a:effectLst/>
                          <a:latin typeface="Tenorite"/>
                        </a:rPr>
                        <a:t>ADC – GND - VCC</a:t>
                      </a:r>
                      <a:endParaRPr lang="pt-PT"/>
                    </a:p>
                  </a:txBody>
                  <a:tcPr marL="40235" marR="40235" marT="20117" marB="20117" anchor="ctr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ts val="1376"/>
                        </a:lnSpc>
                        <a:buNone/>
                      </a:pPr>
                      <a:r>
                        <a:rPr lang="pt-PT" sz="1400" kern="1200" cap="none">
                          <a:solidFill>
                            <a:schemeClr val="accent1">
                              <a:lumMod val="25000"/>
                            </a:schemeClr>
                          </a:solidFill>
                          <a:effectLst/>
                          <a:latin typeface="+mn-lt"/>
                          <a:ea typeface="Roboto Medium"/>
                          <a:cs typeface="+mn-cs"/>
                        </a:rPr>
                        <a:t>dB</a:t>
                      </a:r>
                    </a:p>
                  </a:txBody>
                  <a:tcPr marL="40234" marR="40234" marT="20116" marB="20116" anchor="ctr">
                    <a:lnL w="12700">
                      <a:solidFill>
                        <a:schemeClr val="accent1">
                          <a:lumMod val="75000"/>
                        </a:schemeClr>
                      </a:solidFill>
                    </a:lnL>
                    <a:lnR w="0">
                      <a:noFill/>
                    </a:lnR>
                    <a:lnT w="12700">
                      <a:solidFill>
                        <a:schemeClr val="accent1">
                          <a:lumMod val="75000"/>
                        </a:schemeClr>
                      </a:solidFill>
                    </a:lnT>
                    <a:lnB w="12700">
                      <a:solidFill>
                        <a:schemeClr val="accent1">
                          <a:lumMod val="75000"/>
                        </a:schemeClr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6852958"/>
                  </a:ext>
                </a:extLst>
              </a:tr>
              <a:tr h="563948"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76"/>
                        </a:lnSpc>
                        <a:buNone/>
                      </a:pPr>
                      <a:r>
                        <a:rPr lang="pt-PT" sz="1400" kern="1200" cap="none">
                          <a:solidFill>
                            <a:schemeClr val="accent1">
                              <a:lumMod val="25000"/>
                            </a:schemeClr>
                          </a:solidFill>
                          <a:effectLst/>
                          <a:latin typeface="+mn-lt"/>
                          <a:ea typeface="Roboto Medium"/>
                          <a:cs typeface="+mn-cs"/>
                        </a:rPr>
                        <a:t>Sensor Velocidade do Vento </a:t>
                      </a:r>
                    </a:p>
                  </a:txBody>
                  <a:tcPr marL="40235" marR="40235" marT="20117" marB="2011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76"/>
                        </a:lnSpc>
                        <a:buNone/>
                      </a:pPr>
                      <a:r>
                        <a:rPr lang="pt-PT" sz="1400" kern="1200" cap="none">
                          <a:solidFill>
                            <a:schemeClr val="accent1">
                              <a:lumMod val="25000"/>
                            </a:schemeClr>
                          </a:solidFill>
                          <a:effectLst/>
                          <a:latin typeface="+mn-lt"/>
                          <a:ea typeface="Roboto Medium"/>
                          <a:cs typeface="+mn-cs"/>
                        </a:rPr>
                        <a:t>Digital</a:t>
                      </a:r>
                    </a:p>
                  </a:txBody>
                  <a:tcPr marL="40235" marR="40235" marT="20117" marB="20117" anchor="ctr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ts val="1376"/>
                        </a:lnSpc>
                        <a:buNone/>
                      </a:pPr>
                      <a:r>
                        <a:rPr lang="pt-PT" sz="1400" b="0" i="0" u="none" strike="noStrike" kern="1200" cap="none" noProof="0">
                          <a:solidFill>
                            <a:schemeClr val="accent1">
                              <a:lumMod val="25000"/>
                            </a:schemeClr>
                          </a:solidFill>
                          <a:effectLst/>
                          <a:latin typeface="Tenorite"/>
                        </a:rPr>
                        <a:t>GPIO - GND - VCC</a:t>
                      </a:r>
                      <a:endParaRPr lang="pt-PT"/>
                    </a:p>
                  </a:txBody>
                  <a:tcPr marL="40235" marR="40235" marT="20117" marB="20117" anchor="ctr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ts val="1376"/>
                        </a:lnSpc>
                        <a:buNone/>
                      </a:pPr>
                      <a:r>
                        <a:rPr lang="pt-PT" sz="1400" b="0" i="0" u="none" strike="noStrike" kern="1200" cap="none" noProof="0">
                          <a:solidFill>
                            <a:schemeClr val="accent1">
                              <a:lumMod val="25000"/>
                            </a:schemeClr>
                          </a:solidFill>
                          <a:effectLst/>
                          <a:latin typeface="Tenorite"/>
                          <a:ea typeface="Roboto Medium"/>
                          <a:cs typeface="+mn-cs"/>
                        </a:rPr>
                        <a:t>Km/h</a:t>
                      </a:r>
                    </a:p>
                  </a:txBody>
                  <a:tcPr marL="40234" marR="40234" marT="20116" marB="20116" anchor="ctr">
                    <a:lnL w="12700">
                      <a:solidFill>
                        <a:schemeClr val="accent1">
                          <a:lumMod val="75000"/>
                        </a:schemeClr>
                      </a:solidFill>
                    </a:lnL>
                    <a:lnR w="0">
                      <a:noFill/>
                    </a:lnR>
                    <a:lnT w="12700">
                      <a:solidFill>
                        <a:schemeClr val="accent1">
                          <a:lumMod val="75000"/>
                        </a:schemeClr>
                      </a:solidFill>
                    </a:lnT>
                    <a:lnB w="12700">
                      <a:solidFill>
                        <a:schemeClr val="accent1">
                          <a:lumMod val="75000"/>
                        </a:schemeClr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1774519"/>
                  </a:ext>
                </a:extLst>
              </a:tr>
              <a:tr h="548706"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76"/>
                        </a:lnSpc>
                        <a:buNone/>
                      </a:pPr>
                      <a:r>
                        <a:rPr lang="pt-PT" sz="1400" kern="1200" cap="none">
                          <a:solidFill>
                            <a:schemeClr val="accent1">
                              <a:lumMod val="25000"/>
                            </a:schemeClr>
                          </a:solidFill>
                          <a:effectLst/>
                          <a:latin typeface="+mn-lt"/>
                          <a:ea typeface="Roboto Medium"/>
                          <a:cs typeface="+mn-cs"/>
                        </a:rPr>
                        <a:t>Sensor de Nível de Luminosidade </a:t>
                      </a:r>
                    </a:p>
                  </a:txBody>
                  <a:tcPr marL="40235" marR="40235" marT="20117" marB="2011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76"/>
                        </a:lnSpc>
                        <a:buNone/>
                      </a:pPr>
                      <a:r>
                        <a:rPr lang="pt-PT" sz="1400" kern="1200" cap="none">
                          <a:solidFill>
                            <a:schemeClr val="accent1">
                              <a:lumMod val="25000"/>
                            </a:schemeClr>
                          </a:solidFill>
                          <a:effectLst/>
                          <a:latin typeface="+mn-lt"/>
                          <a:ea typeface="Roboto Medium"/>
                          <a:cs typeface="+mn-cs"/>
                        </a:rPr>
                        <a:t>Analógico</a:t>
                      </a:r>
                    </a:p>
                  </a:txBody>
                  <a:tcPr marL="40235" marR="40235" marT="20117" marB="20117" anchor="ctr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ts val="1376"/>
                        </a:lnSpc>
                        <a:buNone/>
                      </a:pPr>
                      <a:r>
                        <a:rPr lang="pt-PT" sz="1400" b="0" i="0" u="none" strike="noStrike" kern="1200" cap="none" noProof="0">
                          <a:solidFill>
                            <a:schemeClr val="accent1">
                              <a:lumMod val="25000"/>
                            </a:schemeClr>
                          </a:solidFill>
                          <a:effectLst/>
                          <a:latin typeface="Tenorite"/>
                        </a:rPr>
                        <a:t>ADC – GND - VCC</a:t>
                      </a:r>
                      <a:endParaRPr lang="pt-PT"/>
                    </a:p>
                  </a:txBody>
                  <a:tcPr marL="40235" marR="40235" marT="20117" marB="20117" anchor="ctr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ts val="1376"/>
                        </a:lnSpc>
                        <a:buNone/>
                      </a:pPr>
                      <a:r>
                        <a:rPr lang="pt-PT" sz="1400" kern="1200" cap="none">
                          <a:solidFill>
                            <a:schemeClr val="accent1">
                              <a:lumMod val="25000"/>
                            </a:schemeClr>
                          </a:solidFill>
                          <a:effectLst/>
                          <a:latin typeface="+mn-lt"/>
                          <a:ea typeface="Roboto Medium"/>
                          <a:cs typeface="+mn-cs"/>
                        </a:rPr>
                        <a:t>lux</a:t>
                      </a:r>
                    </a:p>
                  </a:txBody>
                  <a:tcPr marL="40234" marR="40234" marT="20116" marB="20116" anchor="ctr">
                    <a:lnL w="12700">
                      <a:solidFill>
                        <a:schemeClr val="accent1">
                          <a:lumMod val="75000"/>
                        </a:schemeClr>
                      </a:solidFill>
                    </a:lnL>
                    <a:lnR w="0">
                      <a:noFill/>
                    </a:lnR>
                    <a:lnT w="12700">
                      <a:solidFill>
                        <a:schemeClr val="accent1">
                          <a:lumMod val="75000"/>
                        </a:schemeClr>
                      </a:solidFill>
                    </a:lnT>
                    <a:lnB w="12700">
                      <a:solidFill>
                        <a:schemeClr val="accent1">
                          <a:lumMod val="75000"/>
                        </a:schemeClr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38279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188493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9F7F8B8B-71EE-F400-8C28-4D7FEAF6AB32}"/>
              </a:ext>
            </a:extLst>
          </p:cNvPr>
          <p:cNvSpPr txBox="1">
            <a:spLocks/>
          </p:cNvSpPr>
          <p:nvPr/>
        </p:nvSpPr>
        <p:spPr>
          <a:xfrm>
            <a:off x="620643" y="639615"/>
            <a:ext cx="7710553" cy="58344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>
                <a:solidFill>
                  <a:schemeClr val="accent1">
                    <a:lumMod val="25000"/>
                  </a:schemeClr>
                </a:solidFill>
              </a:rPr>
              <a:t>Software e </a:t>
            </a:r>
            <a:r>
              <a:rPr lang="en-US" err="1">
                <a:solidFill>
                  <a:schemeClr val="accent1">
                    <a:lumMod val="25000"/>
                  </a:schemeClr>
                </a:solidFill>
              </a:rPr>
              <a:t>organização</a:t>
            </a:r>
            <a:r>
              <a:rPr lang="en-US">
                <a:solidFill>
                  <a:schemeClr val="accent1">
                    <a:lumMod val="25000"/>
                  </a:schemeClr>
                </a:solidFill>
              </a:rPr>
              <a:t> dos </a:t>
            </a:r>
            <a:r>
              <a:rPr lang="en-US" err="1">
                <a:solidFill>
                  <a:schemeClr val="accent1">
                    <a:lumMod val="25000"/>
                  </a:schemeClr>
                </a:solidFill>
              </a:rPr>
              <a:t>ficheiros</a:t>
            </a:r>
            <a:endParaRPr lang="en-US">
              <a:solidFill>
                <a:schemeClr val="accent1">
                  <a:lumMod val="25000"/>
                </a:schemeClr>
              </a:solidFill>
            </a:endParaRPr>
          </a:p>
        </p:txBody>
      </p:sp>
      <p:pic>
        <p:nvPicPr>
          <p:cNvPr id="2" name="Imagem 1" descr="Uma imagem com texto, captura de ecrã&#10;&#10;Os conteúdos gerados por IA poderão estar incorretos.">
            <a:extLst>
              <a:ext uri="{FF2B5EF4-FFF2-40B4-BE49-F238E27FC236}">
                <a16:creationId xmlns:a16="http://schemas.microsoft.com/office/drawing/2014/main" id="{E2212C89-7E0F-31AB-4585-58790B32BAC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93895" y="-5313830"/>
            <a:ext cx="8412287" cy="14470948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5DABA2C-5DDF-F6D8-CE13-6AD9392C4EE2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fld id="{D57F1E4F-1CFF-5643-939E-02111984F565}" type="slidenum">
              <a:rPr lang="en-US" smtClean="0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  <p:sp>
        <p:nvSpPr>
          <p:cNvPr id="9" name="Marcador de Posição do Texto 2">
            <a:extLst>
              <a:ext uri="{FF2B5EF4-FFF2-40B4-BE49-F238E27FC236}">
                <a16:creationId xmlns:a16="http://schemas.microsoft.com/office/drawing/2014/main" id="{F0E679D8-5CE7-B25A-9DD3-9FC4E48CB41F}"/>
              </a:ext>
            </a:extLst>
          </p:cNvPr>
          <p:cNvSpPr txBox="1">
            <a:spLocks/>
          </p:cNvSpPr>
          <p:nvPr/>
        </p:nvSpPr>
        <p:spPr>
          <a:xfrm>
            <a:off x="355988" y="1808632"/>
            <a:ext cx="7957687" cy="39217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2000">
                <a:solidFill>
                  <a:schemeClr val="accent1">
                    <a:lumMod val="25000"/>
                  </a:schemeClr>
                </a:solidFill>
              </a:rPr>
              <a:t>Organização centrada em módulos independentes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sz="2000">
              <a:solidFill>
                <a:schemeClr val="accent1">
                  <a:lumMod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2000">
                <a:solidFill>
                  <a:schemeClr val="accent1">
                    <a:lumMod val="25000"/>
                  </a:schemeClr>
                </a:solidFill>
              </a:rPr>
              <a:t>Código baseado em funções e tarefas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sz="2000">
              <a:solidFill>
                <a:schemeClr val="accent1">
                  <a:lumMod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2000">
                <a:solidFill>
                  <a:schemeClr val="accent1">
                    <a:lumMod val="25000"/>
                  </a:schemeClr>
                </a:solidFill>
              </a:rPr>
              <a:t>Documentação extensiva no ficheiro “README.md”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sz="2000">
              <a:solidFill>
                <a:schemeClr val="accent1">
                  <a:lumMod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2000">
                <a:solidFill>
                  <a:schemeClr val="accent1">
                    <a:lumMod val="25000"/>
                  </a:schemeClr>
                </a:solidFill>
              </a:rPr>
              <a:t>Uso do GitHub como principal ferramenta de organização</a:t>
            </a:r>
          </a:p>
          <a:p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835532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60803527-B2FE-26A0-C7B3-7E0FEBEEEEB9}"/>
              </a:ext>
            </a:extLst>
          </p:cNvPr>
          <p:cNvSpPr txBox="1">
            <a:spLocks/>
          </p:cNvSpPr>
          <p:nvPr/>
        </p:nvSpPr>
        <p:spPr>
          <a:xfrm>
            <a:off x="500514" y="493841"/>
            <a:ext cx="7262299" cy="53753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>
                <a:solidFill>
                  <a:schemeClr val="accent1">
                    <a:lumMod val="25000"/>
                  </a:schemeClr>
                </a:solidFill>
              </a:rPr>
              <a:t>Testes e </a:t>
            </a:r>
            <a:r>
              <a:rPr lang="en-US" err="1">
                <a:solidFill>
                  <a:schemeClr val="accent1">
                    <a:lumMod val="25000"/>
                  </a:schemeClr>
                </a:solidFill>
              </a:rPr>
              <a:t>validação</a:t>
            </a:r>
            <a:r>
              <a:rPr lang="en-US">
                <a:solidFill>
                  <a:schemeClr val="accent1">
                    <a:lumMod val="25000"/>
                  </a:schemeClr>
                </a:solidFill>
              </a:rPr>
              <a:t> de </a:t>
            </a:r>
            <a:r>
              <a:rPr lang="en-US" err="1">
                <a:solidFill>
                  <a:schemeClr val="accent1">
                    <a:lumMod val="25000"/>
                  </a:schemeClr>
                </a:solidFill>
              </a:rPr>
              <a:t>resultados</a:t>
            </a:r>
            <a:endParaRPr lang="pt-PT">
              <a:solidFill>
                <a:schemeClr val="accent1">
                  <a:lumMod val="25000"/>
                </a:schemeClr>
              </a:solidFill>
            </a:endParaRPr>
          </a:p>
        </p:txBody>
      </p:sp>
      <p:sp>
        <p:nvSpPr>
          <p:cNvPr id="2" name="Slide Number Placeholder 2">
            <a:extLst>
              <a:ext uri="{FF2B5EF4-FFF2-40B4-BE49-F238E27FC236}">
                <a16:creationId xmlns:a16="http://schemas.microsoft.com/office/drawing/2014/main" id="{F163425A-1C70-25F8-A19E-2A12782F751E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fld id="{D57F1E4F-1CFF-5643-939E-02111984F565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  <p:sp>
        <p:nvSpPr>
          <p:cNvPr id="8" name="Marcador de Posição do Texto 2">
            <a:extLst>
              <a:ext uri="{FF2B5EF4-FFF2-40B4-BE49-F238E27FC236}">
                <a16:creationId xmlns:a16="http://schemas.microsoft.com/office/drawing/2014/main" id="{DE975155-9120-5C92-8176-CCC5DC069E7F}"/>
              </a:ext>
            </a:extLst>
          </p:cNvPr>
          <p:cNvSpPr txBox="1">
            <a:spLocks/>
          </p:cNvSpPr>
          <p:nvPr/>
        </p:nvSpPr>
        <p:spPr>
          <a:xfrm>
            <a:off x="355988" y="1808632"/>
            <a:ext cx="7957687" cy="4376268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2000">
                <a:solidFill>
                  <a:schemeClr val="accent1">
                    <a:lumMod val="25000"/>
                  </a:schemeClr>
                </a:solidFill>
              </a:rPr>
              <a:t>Metodologia “</a:t>
            </a:r>
            <a:r>
              <a:rPr lang="pt-PT" sz="2000" err="1">
                <a:solidFill>
                  <a:schemeClr val="accent1">
                    <a:lumMod val="25000"/>
                  </a:schemeClr>
                </a:solidFill>
              </a:rPr>
              <a:t>Test-Driven</a:t>
            </a:r>
            <a:r>
              <a:rPr lang="pt-PT" sz="2000">
                <a:solidFill>
                  <a:schemeClr val="accent1">
                    <a:lumMod val="25000"/>
                  </a:schemeClr>
                </a:solidFill>
              </a:rPr>
              <a:t> Development”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sz="2000">
              <a:solidFill>
                <a:schemeClr val="accent1">
                  <a:lumMod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2000">
                <a:solidFill>
                  <a:schemeClr val="accent1">
                    <a:lumMod val="25000"/>
                  </a:schemeClr>
                </a:solidFill>
              </a:rPr>
              <a:t>Testes unitários de sensores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PT" sz="1600">
                <a:solidFill>
                  <a:schemeClr val="accent1">
                    <a:lumMod val="25000"/>
                  </a:schemeClr>
                </a:solidFill>
              </a:rPr>
              <a:t>Ex: verificação se o valor retornado pela função é semelhante ao expectável, testes de inicialização, … </a:t>
            </a:r>
            <a:br>
              <a:rPr lang="pt-PT" sz="1600">
                <a:solidFill>
                  <a:schemeClr val="accent1">
                    <a:lumMod val="25000"/>
                  </a:schemeClr>
                </a:solidFill>
              </a:rPr>
            </a:br>
            <a:endParaRPr lang="pt-PT" sz="1600">
              <a:solidFill>
                <a:schemeClr val="accent1">
                  <a:lumMod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2000">
                <a:solidFill>
                  <a:schemeClr val="accent1">
                    <a:lumMod val="25000"/>
                  </a:schemeClr>
                </a:solidFill>
              </a:rPr>
              <a:t>Testes unitários de comunicação MQTT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PT" sz="1500">
                <a:solidFill>
                  <a:schemeClr val="accent1">
                    <a:lumMod val="25000"/>
                  </a:schemeClr>
                </a:solidFill>
              </a:rPr>
              <a:t>Ex: verificação se a conexão é recuperada após ter sido perdida, testes de formatação de dados, …</a:t>
            </a:r>
            <a:br>
              <a:rPr lang="pt-PT" sz="1500">
                <a:solidFill>
                  <a:schemeClr val="accent1">
                    <a:lumMod val="25000"/>
                  </a:schemeClr>
                </a:solidFill>
              </a:rPr>
            </a:br>
            <a:endParaRPr lang="pt-PT" sz="1500">
              <a:solidFill>
                <a:schemeClr val="accent1">
                  <a:lumMod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2000">
                <a:solidFill>
                  <a:schemeClr val="accent1">
                    <a:lumMod val="25000"/>
                  </a:schemeClr>
                </a:solidFill>
              </a:rPr>
              <a:t>Critérios que conferem a qualidade do produto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sz="2000">
              <a:solidFill>
                <a:schemeClr val="accent1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95887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C2F0BED-347B-1F18-7DEB-DB0703D99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7B331597-3B1E-6A70-3AC2-65F733FFEE8C}"/>
              </a:ext>
            </a:extLst>
          </p:cNvPr>
          <p:cNvSpPr txBox="1">
            <a:spLocks/>
          </p:cNvSpPr>
          <p:nvPr/>
        </p:nvSpPr>
        <p:spPr>
          <a:xfrm>
            <a:off x="500514" y="493841"/>
            <a:ext cx="6169793" cy="58344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kern="1200" cap="all" spc="150" baseline="0" err="1">
                <a:solidFill>
                  <a:schemeClr val="accent1">
                    <a:lumMod val="25000"/>
                  </a:schemeClr>
                </a:solidFill>
                <a:latin typeface="+mj-lt"/>
                <a:ea typeface="+mj-ea"/>
                <a:cs typeface="+mj-cs"/>
              </a:rPr>
              <a:t>Diagrama</a:t>
            </a:r>
            <a:r>
              <a:rPr lang="en-US" kern="1200" cap="all" spc="150" baseline="0">
                <a:solidFill>
                  <a:schemeClr val="accent1">
                    <a:lumMod val="25000"/>
                  </a:schemeClr>
                </a:solidFill>
                <a:latin typeface="+mj-lt"/>
                <a:ea typeface="+mj-ea"/>
                <a:cs typeface="+mj-cs"/>
              </a:rPr>
              <a:t> de </a:t>
            </a:r>
            <a:r>
              <a:rPr lang="en-US" err="1">
                <a:solidFill>
                  <a:schemeClr val="accent1">
                    <a:lumMod val="25000"/>
                  </a:schemeClr>
                </a:solidFill>
              </a:rPr>
              <a:t>Estados</a:t>
            </a:r>
            <a:endParaRPr lang="en-US" kern="1200" cap="all" spc="150" baseline="0">
              <a:solidFill>
                <a:schemeClr val="accent1">
                  <a:lumMod val="2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2DC32714-DAC0-3449-C0CA-62A36FA81B27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fld id="{D57F1E4F-1CFF-5643-939E-02111984F565}" type="slidenum">
              <a:rPr lang="en-US" smtClean="0"/>
              <a:pPr>
                <a:spcAft>
                  <a:spcPts val="600"/>
                </a:spcAft>
              </a:pPr>
              <a:t>9</a:t>
            </a:fld>
            <a:endParaRPr lang="en-US"/>
          </a:p>
        </p:txBody>
      </p:sp>
      <p:pic>
        <p:nvPicPr>
          <p:cNvPr id="3" name="Imagem 2" descr="Uma imagem com texto, captura de ecrã, diagrama, design&#10;&#10;Os conteúdos gerados por IA podem estar incorretos.">
            <a:extLst>
              <a:ext uri="{FF2B5EF4-FFF2-40B4-BE49-F238E27FC236}">
                <a16:creationId xmlns:a16="http://schemas.microsoft.com/office/drawing/2014/main" id="{81673838-1525-E890-93BA-8FD2788A28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529" y="715617"/>
            <a:ext cx="10049346" cy="6182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913678"/>
      </p:ext>
    </p:extLst>
  </p:cSld>
  <p:clrMapOvr>
    <a:masterClrMapping/>
  </p:clrMapOvr>
</p:sld>
</file>

<file path=ppt/theme/theme1.xml><?xml version="1.0" encoding="utf-8"?>
<a:theme xmlns:a="http://schemas.openxmlformats.org/drawingml/2006/main" name="Monoline">
  <a:themeElements>
    <a:clrScheme name="Custom 16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BF4EF"/>
      </a:accent1>
      <a:accent2>
        <a:srgbClr val="F7F6F3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56180624 Minimalist light sales pitch_Win32_v3" id="{6E94D4DF-24E6-4758-8701-2C20AC2BF2DD}" vid="{D9C778EE-A573-4D68-89BA-A3DB5F810EA2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0EE22E6A226394D8F02404C8D6F8468" ma:contentTypeVersion="13" ma:contentTypeDescription="Create a new document." ma:contentTypeScope="" ma:versionID="c985a6fef535dd696f6d1b45ce053c75">
  <xsd:schema xmlns:xsd="http://www.w3.org/2001/XMLSchema" xmlns:xs="http://www.w3.org/2001/XMLSchema" xmlns:p="http://schemas.microsoft.com/office/2006/metadata/properties" xmlns:ns3="c80f1725-0705-48a2-893f-4e7146089b83" xmlns:ns4="e97bc203-1496-4182-b394-3dff0dc2e46e" targetNamespace="http://schemas.microsoft.com/office/2006/metadata/properties" ma:root="true" ma:fieldsID="bfdf40ec0a66502c64f55cc67fc205b6" ns3:_="" ns4:_="">
    <xsd:import namespace="c80f1725-0705-48a2-893f-4e7146089b83"/>
    <xsd:import namespace="e97bc203-1496-4182-b394-3dff0dc2e46e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_activity" minOccurs="0"/>
                <xsd:element ref="ns3:MediaServiceObjectDetectorVersions" minOccurs="0"/>
                <xsd:element ref="ns3:MediaServiceDateTaken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80f1725-0705-48a2-893f-4e7146089b8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_activity" ma:index="17" nillable="true" ma:displayName="_activity" ma:hidden="true" ma:internalName="_activity">
      <xsd:simpleType>
        <xsd:restriction base="dms:Note"/>
      </xsd:simpleType>
    </xsd:element>
    <xsd:element name="MediaServiceObjectDetectorVersions" ma:index="18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9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SearchProperties" ma:index="20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97bc203-1496-4182-b394-3dff0dc2e46e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c80f1725-0705-48a2-893f-4e7146089b83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F253ECF-7E6A-497E-9C3D-DFB0AE60C0FD}">
  <ds:schemaRefs>
    <ds:schemaRef ds:uri="c80f1725-0705-48a2-893f-4e7146089b83"/>
    <ds:schemaRef ds:uri="e97bc203-1496-4182-b394-3dff0dc2e46e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E7629C19-2653-454F-AFF8-8E0B913E1529}">
  <ds:schemaRefs>
    <ds:schemaRef ds:uri="c80f1725-0705-48a2-893f-4e7146089b83"/>
    <ds:schemaRef ds:uri="e97bc203-1496-4182-b394-3dff0dc2e46e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0A558D5D-803D-440C-8217-F3907CA6FAA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Minimalist light sales pitch</Template>
  <TotalTime>0</TotalTime>
  <Words>798</Words>
  <Application>Microsoft Office PowerPoint</Application>
  <PresentationFormat>Ecrã Panorâmico</PresentationFormat>
  <Paragraphs>213</Paragraphs>
  <Slides>15</Slides>
  <Notes>15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15</vt:i4>
      </vt:variant>
    </vt:vector>
  </HeadingPairs>
  <TitlesOfParts>
    <vt:vector size="21" baseType="lpstr">
      <vt:lpstr>Aptos</vt:lpstr>
      <vt:lpstr>Arial</vt:lpstr>
      <vt:lpstr>Roboto</vt:lpstr>
      <vt:lpstr>Roboto Medium</vt:lpstr>
      <vt:lpstr>Tenorite</vt:lpstr>
      <vt:lpstr>Monoline</vt:lpstr>
      <vt:lpstr>Projeto Industrial:  Monitorização Ambiental  M2 - Elaboration  </vt:lpstr>
      <vt:lpstr>Small Updates</vt:lpstr>
      <vt:lpstr>Plano Temporário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Plano de trabalho até à próxima milestone 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João Batista</dc:creator>
  <cp:lastModifiedBy>João Batista</cp:lastModifiedBy>
  <cp:revision>1</cp:revision>
  <dcterms:created xsi:type="dcterms:W3CDTF">2025-10-20T12:09:08Z</dcterms:created>
  <dcterms:modified xsi:type="dcterms:W3CDTF">2025-11-06T19:09:59Z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0x010100D0EE22E6A226394D8F02404C8D6F8468</vt:lpwstr>
  </property>
</Properties>
</file>